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7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微軟正黑體" panose="020B0604030504040204" pitchFamily="34" charset="-120"/>
      <p:regular r:id="rId27"/>
      <p:bold r:id="rId28"/>
    </p:embeddedFont>
    <p:embeddedFont>
      <p:font typeface="UD Digi Kyokasho N-B" panose="02020700000000000000" pitchFamily="17" charset="-128"/>
      <p:bold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59A6DB"/>
    <a:srgbClr val="DF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E0F68-3E24-4E0A-A872-B77C8197B1B8}" type="doc">
      <dgm:prSet loTypeId="urn:microsoft.com/office/officeart/2005/8/layout/orgChart1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TW" altLang="en-US"/>
        </a:p>
      </dgm:t>
    </dgm:pt>
    <dgm:pt modelId="{032375F3-B943-468E-B0FF-838C772D8E90}">
      <dgm:prSet phldrT="[文字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B0A025-53F9-4AE5-9055-FE9BB196D34F}" type="parTrans" cxnId="{8B1C0C0E-9370-41E3-B600-E4A0F1657F5E}">
      <dgm:prSet/>
      <dgm:spPr/>
      <dgm:t>
        <a:bodyPr/>
        <a:lstStyle/>
        <a:p>
          <a:endParaRPr lang="zh-TW" altLang="en-US"/>
        </a:p>
      </dgm:t>
    </dgm:pt>
    <dgm:pt modelId="{B2D3F342-EF8B-43DC-9AEB-C4BC8AC08EF2}" type="sibTrans" cxnId="{8B1C0C0E-9370-41E3-B600-E4A0F1657F5E}">
      <dgm:prSet/>
      <dgm:spPr/>
      <dgm:t>
        <a:bodyPr/>
        <a:lstStyle/>
        <a:p>
          <a:endParaRPr lang="zh-TW" altLang="en-US"/>
        </a:p>
      </dgm:t>
    </dgm:pt>
    <dgm:pt modelId="{5D35DBAF-1427-43E5-A733-AA110182F168}">
      <dgm:prSet phldrT="[文字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新鮮公告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B33B5A-DB2B-4E1D-B4B3-9DC78C41DADC}" type="parTrans" cxnId="{015C1757-15BE-4109-B54C-FAC52E6941A4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E1A9CB-52D9-4D46-B74F-F32BD3ECF42D}" type="sibTrans" cxnId="{015C1757-15BE-4109-B54C-FAC52E6941A4}">
      <dgm:prSet/>
      <dgm:spPr/>
      <dgm:t>
        <a:bodyPr/>
        <a:lstStyle/>
        <a:p>
          <a:endParaRPr lang="zh-TW" altLang="en-US"/>
        </a:p>
      </dgm:t>
    </dgm:pt>
    <dgm:pt modelId="{AB0063A5-521B-4C25-AEA1-F101498101F7}">
      <dgm:prSet phldrT="[文字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冷影片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30CD341-7469-4A05-BB43-4075E416197A}" type="parTrans" cxnId="{91103EA9-C08D-4D5D-894A-030A7A145506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4E167B-8F4B-4880-9B54-3FB6BDEB439C}" type="sibTrans" cxnId="{91103EA9-C08D-4D5D-894A-030A7A145506}">
      <dgm:prSet/>
      <dgm:spPr/>
      <dgm:t>
        <a:bodyPr/>
        <a:lstStyle/>
        <a:p>
          <a:endParaRPr lang="zh-TW" altLang="en-US"/>
        </a:p>
      </dgm:t>
    </dgm:pt>
    <dgm:pt modelId="{2CD33122-7489-44BB-AC29-22D7743E805A}">
      <dgm:prSet phldrT="[文字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凍文章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A43D1ED-A032-454F-AB97-1724A0299935}" type="parTrans" cxnId="{31E1F301-F00A-4E2F-A104-83374C01205C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65E05B-D3EF-4B94-93C1-F3C6D5595688}" type="sibTrans" cxnId="{31E1F301-F00A-4E2F-A104-83374C01205C}">
      <dgm:prSet/>
      <dgm:spPr/>
      <dgm:t>
        <a:bodyPr/>
        <a:lstStyle/>
        <a:p>
          <a:endParaRPr lang="zh-TW" altLang="en-US"/>
        </a:p>
      </dgm:t>
    </dgm:pt>
    <dgm:pt modelId="{609F9303-47E5-4E89-922D-5006FB201D07}">
      <dgm:prSet phldrT="[文字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84F5DE7-42A0-4327-A29D-F5C92E996906}" type="parTrans" cxnId="{00398B3B-2F1C-480E-99B7-BA7DB9C8DD54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1DC9C7-CAC9-4307-B774-E074D8125CC1}" type="sibTrans" cxnId="{00398B3B-2F1C-480E-99B7-BA7DB9C8DD54}">
      <dgm:prSet/>
      <dgm:spPr/>
      <dgm:t>
        <a:bodyPr/>
        <a:lstStyle/>
        <a:p>
          <a:endParaRPr lang="zh-TW" altLang="en-US"/>
        </a:p>
      </dgm:t>
    </dgm:pt>
    <dgm:pt modelId="{FF0067FA-A368-4CD3-8C37-B9542F729D0C}">
      <dgm:prSet phldrT="[文字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註冊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2F5D7B-406D-423E-804B-ECB9256DF49B}" type="parTrans" cxnId="{966FADF8-C953-49A9-9E3C-DFB8A95E4CD6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C4F240C-60F6-4125-9605-B9329DD355BD}" type="sibTrans" cxnId="{966FADF8-C953-49A9-9E3C-DFB8A95E4CD6}">
      <dgm:prSet/>
      <dgm:spPr/>
      <dgm:t>
        <a:bodyPr/>
        <a:lstStyle/>
        <a:p>
          <a:endParaRPr lang="zh-TW" altLang="en-US"/>
        </a:p>
      </dgm:t>
    </dgm:pt>
    <dgm:pt modelId="{24EBA045-9780-4FCF-A80B-9AC1699C444A}">
      <dgm:prSet phldrT="[文字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神秘專區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E612DEE-D892-40E6-82BA-CAB321204A25}" type="sibTrans" cxnId="{5AE9DF8C-2B32-462C-B190-97132B9A1927}">
      <dgm:prSet/>
      <dgm:spPr/>
      <dgm:t>
        <a:bodyPr/>
        <a:lstStyle/>
        <a:p>
          <a:endParaRPr lang="zh-TW" altLang="en-US"/>
        </a:p>
      </dgm:t>
    </dgm:pt>
    <dgm:pt modelId="{AF62D3D7-9752-4CF2-9CA9-45C5B58E614E}" type="parTrans" cxnId="{5AE9DF8C-2B32-462C-B190-97132B9A1927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F6F046-027B-474A-9F95-B8F0ECEF8F50}">
      <dgm:prSet phldrT="[文字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酷團隊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8752A42-8CF8-43D6-A972-E77C40614367}" type="sibTrans" cxnId="{254533D5-2DFB-45E2-A7BC-DF2B48C8D2CE}">
      <dgm:prSet/>
      <dgm:spPr/>
      <dgm:t>
        <a:bodyPr/>
        <a:lstStyle/>
        <a:p>
          <a:endParaRPr lang="zh-TW" altLang="en-US"/>
        </a:p>
      </dgm:t>
    </dgm:pt>
    <dgm:pt modelId="{B3BFBC2A-DD57-40C3-A718-8BB8F1B5BF18}" type="parTrans" cxnId="{254533D5-2DFB-45E2-A7BC-DF2B48C8D2CE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2375FC-3190-464F-A8E4-77B574AD9109}" type="pres">
      <dgm:prSet presAssocID="{784E0F68-3E24-4E0A-A872-B77C8197B1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294268F1-1AF9-47DA-88C4-58213A7337F4}" type="pres">
      <dgm:prSet presAssocID="{032375F3-B943-468E-B0FF-838C772D8E90}" presName="hierRoot1" presStyleCnt="0">
        <dgm:presLayoutVars>
          <dgm:hierBranch val="init"/>
        </dgm:presLayoutVars>
      </dgm:prSet>
      <dgm:spPr/>
    </dgm:pt>
    <dgm:pt modelId="{79E04BD6-56B2-4BFA-89D8-D0C5D7EFE00E}" type="pres">
      <dgm:prSet presAssocID="{032375F3-B943-468E-B0FF-838C772D8E90}" presName="rootComposite1" presStyleCnt="0"/>
      <dgm:spPr/>
    </dgm:pt>
    <dgm:pt modelId="{90C3E03F-D7C8-47BB-8C80-AC9446EE1B69}" type="pres">
      <dgm:prSet presAssocID="{032375F3-B943-468E-B0FF-838C772D8E9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85CE8D0-5659-463D-91FD-E7492FB0A15C}" type="pres">
      <dgm:prSet presAssocID="{032375F3-B943-468E-B0FF-838C772D8E90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1A4CFABE-6C8E-4782-A116-D030061C7700}" type="pres">
      <dgm:prSet presAssocID="{032375F3-B943-468E-B0FF-838C772D8E90}" presName="hierChild2" presStyleCnt="0"/>
      <dgm:spPr/>
    </dgm:pt>
    <dgm:pt modelId="{B7DAFEEE-2969-437F-95B4-B0A36C8EF9D9}" type="pres">
      <dgm:prSet presAssocID="{E9B33B5A-DB2B-4E1D-B4B3-9DC78C41DADC}" presName="Name37" presStyleLbl="parChTrans1D2" presStyleIdx="0" presStyleCnt="7"/>
      <dgm:spPr/>
      <dgm:t>
        <a:bodyPr/>
        <a:lstStyle/>
        <a:p>
          <a:endParaRPr lang="zh-TW" altLang="en-US"/>
        </a:p>
      </dgm:t>
    </dgm:pt>
    <dgm:pt modelId="{5F450D08-B3D9-4006-9BA0-7F80787F1C82}" type="pres">
      <dgm:prSet presAssocID="{5D35DBAF-1427-43E5-A733-AA110182F168}" presName="hierRoot2" presStyleCnt="0">
        <dgm:presLayoutVars>
          <dgm:hierBranch val="init"/>
        </dgm:presLayoutVars>
      </dgm:prSet>
      <dgm:spPr/>
    </dgm:pt>
    <dgm:pt modelId="{5BFA9A87-28C8-4D86-A017-2BDFA0D313E4}" type="pres">
      <dgm:prSet presAssocID="{5D35DBAF-1427-43E5-A733-AA110182F168}" presName="rootComposite" presStyleCnt="0"/>
      <dgm:spPr/>
    </dgm:pt>
    <dgm:pt modelId="{D4FD6EE6-A998-4EF1-8261-0E440735A8F4}" type="pres">
      <dgm:prSet presAssocID="{5D35DBAF-1427-43E5-A733-AA110182F168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938511E-69C8-4605-8D21-42B4407B5655}" type="pres">
      <dgm:prSet presAssocID="{5D35DBAF-1427-43E5-A733-AA110182F168}" presName="rootConnector" presStyleLbl="node2" presStyleIdx="0" presStyleCnt="7"/>
      <dgm:spPr/>
      <dgm:t>
        <a:bodyPr/>
        <a:lstStyle/>
        <a:p>
          <a:endParaRPr lang="zh-TW" altLang="en-US"/>
        </a:p>
      </dgm:t>
    </dgm:pt>
    <dgm:pt modelId="{9CB9862D-BC5C-4DDA-AEAD-C0CC8078EB5D}" type="pres">
      <dgm:prSet presAssocID="{5D35DBAF-1427-43E5-A733-AA110182F168}" presName="hierChild4" presStyleCnt="0"/>
      <dgm:spPr/>
    </dgm:pt>
    <dgm:pt modelId="{83FABA1A-1081-46C5-850F-AA356CF12F5C}" type="pres">
      <dgm:prSet presAssocID="{5D35DBAF-1427-43E5-A733-AA110182F168}" presName="hierChild5" presStyleCnt="0"/>
      <dgm:spPr/>
    </dgm:pt>
    <dgm:pt modelId="{8BBD217B-8F7B-4F38-8AFF-6F7A683E713D}" type="pres">
      <dgm:prSet presAssocID="{330CD341-7469-4A05-BB43-4075E416197A}" presName="Name37" presStyleLbl="parChTrans1D2" presStyleIdx="1" presStyleCnt="7"/>
      <dgm:spPr/>
      <dgm:t>
        <a:bodyPr/>
        <a:lstStyle/>
        <a:p>
          <a:endParaRPr lang="zh-TW" altLang="en-US"/>
        </a:p>
      </dgm:t>
    </dgm:pt>
    <dgm:pt modelId="{40BAFE8E-350A-45D3-B3F7-A2A4A81A0D24}" type="pres">
      <dgm:prSet presAssocID="{AB0063A5-521B-4C25-AEA1-F101498101F7}" presName="hierRoot2" presStyleCnt="0">
        <dgm:presLayoutVars>
          <dgm:hierBranch val="init"/>
        </dgm:presLayoutVars>
      </dgm:prSet>
      <dgm:spPr/>
    </dgm:pt>
    <dgm:pt modelId="{8491808C-006F-4910-806F-22A247FFE477}" type="pres">
      <dgm:prSet presAssocID="{AB0063A5-521B-4C25-AEA1-F101498101F7}" presName="rootComposite" presStyleCnt="0"/>
      <dgm:spPr/>
    </dgm:pt>
    <dgm:pt modelId="{2EF554FA-65AE-4186-8981-2A6B0E9FBBED}" type="pres">
      <dgm:prSet presAssocID="{AB0063A5-521B-4C25-AEA1-F101498101F7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6A2497D-0E4D-4C97-951A-1A9E68920BB7}" type="pres">
      <dgm:prSet presAssocID="{AB0063A5-521B-4C25-AEA1-F101498101F7}" presName="rootConnector" presStyleLbl="node2" presStyleIdx="1" presStyleCnt="7"/>
      <dgm:spPr/>
      <dgm:t>
        <a:bodyPr/>
        <a:lstStyle/>
        <a:p>
          <a:endParaRPr lang="zh-TW" altLang="en-US"/>
        </a:p>
      </dgm:t>
    </dgm:pt>
    <dgm:pt modelId="{5EA95497-B9A1-4E9F-9C24-B660CBC9C390}" type="pres">
      <dgm:prSet presAssocID="{AB0063A5-521B-4C25-AEA1-F101498101F7}" presName="hierChild4" presStyleCnt="0"/>
      <dgm:spPr/>
    </dgm:pt>
    <dgm:pt modelId="{696C829B-E1BA-4D68-B980-A71AD76AE64A}" type="pres">
      <dgm:prSet presAssocID="{AB0063A5-521B-4C25-AEA1-F101498101F7}" presName="hierChild5" presStyleCnt="0"/>
      <dgm:spPr/>
    </dgm:pt>
    <dgm:pt modelId="{E4117634-DDCF-408F-8E0D-9A02D58ECD46}" type="pres">
      <dgm:prSet presAssocID="{9A43D1ED-A032-454F-AB97-1724A0299935}" presName="Name37" presStyleLbl="parChTrans1D2" presStyleIdx="2" presStyleCnt="7"/>
      <dgm:spPr/>
      <dgm:t>
        <a:bodyPr/>
        <a:lstStyle/>
        <a:p>
          <a:endParaRPr lang="zh-TW" altLang="en-US"/>
        </a:p>
      </dgm:t>
    </dgm:pt>
    <dgm:pt modelId="{47CBD17C-4517-46A5-BD21-586CB324028B}" type="pres">
      <dgm:prSet presAssocID="{2CD33122-7489-44BB-AC29-22D7743E805A}" presName="hierRoot2" presStyleCnt="0">
        <dgm:presLayoutVars>
          <dgm:hierBranch val="init"/>
        </dgm:presLayoutVars>
      </dgm:prSet>
      <dgm:spPr/>
    </dgm:pt>
    <dgm:pt modelId="{FB3EDA76-D1A4-4B89-B005-77211ADD99ED}" type="pres">
      <dgm:prSet presAssocID="{2CD33122-7489-44BB-AC29-22D7743E805A}" presName="rootComposite" presStyleCnt="0"/>
      <dgm:spPr/>
    </dgm:pt>
    <dgm:pt modelId="{D33132D2-0DE9-4E4D-9FBC-89CAA2F87113}" type="pres">
      <dgm:prSet presAssocID="{2CD33122-7489-44BB-AC29-22D7743E805A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8278008-B296-49C6-87C5-797ECA6D47BF}" type="pres">
      <dgm:prSet presAssocID="{2CD33122-7489-44BB-AC29-22D7743E805A}" presName="rootConnector" presStyleLbl="node2" presStyleIdx="2" presStyleCnt="7"/>
      <dgm:spPr/>
      <dgm:t>
        <a:bodyPr/>
        <a:lstStyle/>
        <a:p>
          <a:endParaRPr lang="zh-TW" altLang="en-US"/>
        </a:p>
      </dgm:t>
    </dgm:pt>
    <dgm:pt modelId="{CB9EE11D-6019-4C6B-B044-21902737FB63}" type="pres">
      <dgm:prSet presAssocID="{2CD33122-7489-44BB-AC29-22D7743E805A}" presName="hierChild4" presStyleCnt="0"/>
      <dgm:spPr/>
    </dgm:pt>
    <dgm:pt modelId="{31BD4A9A-CAA5-41E0-A33C-FC76F6F71403}" type="pres">
      <dgm:prSet presAssocID="{2CD33122-7489-44BB-AC29-22D7743E805A}" presName="hierChild5" presStyleCnt="0"/>
      <dgm:spPr/>
    </dgm:pt>
    <dgm:pt modelId="{0C9DD4D5-106E-44AE-878A-4A69018311E1}" type="pres">
      <dgm:prSet presAssocID="{B3BFBC2A-DD57-40C3-A718-8BB8F1B5BF18}" presName="Name37" presStyleLbl="parChTrans1D2" presStyleIdx="3" presStyleCnt="7"/>
      <dgm:spPr/>
      <dgm:t>
        <a:bodyPr/>
        <a:lstStyle/>
        <a:p>
          <a:endParaRPr lang="zh-TW" altLang="en-US"/>
        </a:p>
      </dgm:t>
    </dgm:pt>
    <dgm:pt modelId="{F2A1CD38-79F5-4BED-BFDF-576B61B4C7D2}" type="pres">
      <dgm:prSet presAssocID="{51F6F046-027B-474A-9F95-B8F0ECEF8F50}" presName="hierRoot2" presStyleCnt="0">
        <dgm:presLayoutVars>
          <dgm:hierBranch val="init"/>
        </dgm:presLayoutVars>
      </dgm:prSet>
      <dgm:spPr/>
    </dgm:pt>
    <dgm:pt modelId="{240BE7B9-ED50-4EB6-986E-FF7EFB0F5116}" type="pres">
      <dgm:prSet presAssocID="{51F6F046-027B-474A-9F95-B8F0ECEF8F50}" presName="rootComposite" presStyleCnt="0"/>
      <dgm:spPr/>
    </dgm:pt>
    <dgm:pt modelId="{6AD984B0-6AF0-4B0C-AF83-BB048EE65AE5}" type="pres">
      <dgm:prSet presAssocID="{51F6F046-027B-474A-9F95-B8F0ECEF8F50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8383FA3-62AC-4192-AE08-7CD3931564FA}" type="pres">
      <dgm:prSet presAssocID="{51F6F046-027B-474A-9F95-B8F0ECEF8F50}" presName="rootConnector" presStyleLbl="node2" presStyleIdx="3" presStyleCnt="7"/>
      <dgm:spPr/>
      <dgm:t>
        <a:bodyPr/>
        <a:lstStyle/>
        <a:p>
          <a:endParaRPr lang="zh-TW" altLang="en-US"/>
        </a:p>
      </dgm:t>
    </dgm:pt>
    <dgm:pt modelId="{F8702681-28FD-4CBF-89E7-6573D732669F}" type="pres">
      <dgm:prSet presAssocID="{51F6F046-027B-474A-9F95-B8F0ECEF8F50}" presName="hierChild4" presStyleCnt="0"/>
      <dgm:spPr/>
    </dgm:pt>
    <dgm:pt modelId="{5BE44DEF-9C30-4519-BF69-6B9A1409B67C}" type="pres">
      <dgm:prSet presAssocID="{51F6F046-027B-474A-9F95-B8F0ECEF8F50}" presName="hierChild5" presStyleCnt="0"/>
      <dgm:spPr/>
    </dgm:pt>
    <dgm:pt modelId="{A6F92539-8903-4385-A010-34D310CA5546}" type="pres">
      <dgm:prSet presAssocID="{AF62D3D7-9752-4CF2-9CA9-45C5B58E614E}" presName="Name37" presStyleLbl="parChTrans1D2" presStyleIdx="4" presStyleCnt="7"/>
      <dgm:spPr/>
      <dgm:t>
        <a:bodyPr/>
        <a:lstStyle/>
        <a:p>
          <a:endParaRPr lang="zh-TW" altLang="en-US"/>
        </a:p>
      </dgm:t>
    </dgm:pt>
    <dgm:pt modelId="{C0761709-B372-436F-90CB-8D358A397ECA}" type="pres">
      <dgm:prSet presAssocID="{24EBA045-9780-4FCF-A80B-9AC1699C444A}" presName="hierRoot2" presStyleCnt="0">
        <dgm:presLayoutVars>
          <dgm:hierBranch val="init"/>
        </dgm:presLayoutVars>
      </dgm:prSet>
      <dgm:spPr/>
    </dgm:pt>
    <dgm:pt modelId="{16BBDEA6-2C1B-48D4-A40B-5C59FE697D64}" type="pres">
      <dgm:prSet presAssocID="{24EBA045-9780-4FCF-A80B-9AC1699C444A}" presName="rootComposite" presStyleCnt="0"/>
      <dgm:spPr/>
    </dgm:pt>
    <dgm:pt modelId="{9979ABB2-8A8C-4339-A6A9-9856A3B78374}" type="pres">
      <dgm:prSet presAssocID="{24EBA045-9780-4FCF-A80B-9AC1699C444A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FD5C86E-A5C0-4D48-AA3C-4E51D3BA706F}" type="pres">
      <dgm:prSet presAssocID="{24EBA045-9780-4FCF-A80B-9AC1699C444A}" presName="rootConnector" presStyleLbl="node2" presStyleIdx="4" presStyleCnt="7"/>
      <dgm:spPr/>
      <dgm:t>
        <a:bodyPr/>
        <a:lstStyle/>
        <a:p>
          <a:endParaRPr lang="zh-TW" altLang="en-US"/>
        </a:p>
      </dgm:t>
    </dgm:pt>
    <dgm:pt modelId="{8C63F8FA-4B18-4AD4-9BEC-0D59D48A92CF}" type="pres">
      <dgm:prSet presAssocID="{24EBA045-9780-4FCF-A80B-9AC1699C444A}" presName="hierChild4" presStyleCnt="0"/>
      <dgm:spPr/>
    </dgm:pt>
    <dgm:pt modelId="{19FC7131-94CC-403D-96FE-EEE6CAE366D3}" type="pres">
      <dgm:prSet presAssocID="{24EBA045-9780-4FCF-A80B-9AC1699C444A}" presName="hierChild5" presStyleCnt="0"/>
      <dgm:spPr/>
    </dgm:pt>
    <dgm:pt modelId="{D79F6BA7-EDB6-4665-A054-D1451B5682BE}" type="pres">
      <dgm:prSet presAssocID="{184F5DE7-42A0-4327-A29D-F5C92E996906}" presName="Name37" presStyleLbl="parChTrans1D2" presStyleIdx="5" presStyleCnt="7"/>
      <dgm:spPr/>
      <dgm:t>
        <a:bodyPr/>
        <a:lstStyle/>
        <a:p>
          <a:endParaRPr lang="zh-TW" altLang="en-US"/>
        </a:p>
      </dgm:t>
    </dgm:pt>
    <dgm:pt modelId="{D83B9FA6-B7E3-4A05-B4CC-ED0FB1D10235}" type="pres">
      <dgm:prSet presAssocID="{609F9303-47E5-4E89-922D-5006FB201D07}" presName="hierRoot2" presStyleCnt="0">
        <dgm:presLayoutVars>
          <dgm:hierBranch val="init"/>
        </dgm:presLayoutVars>
      </dgm:prSet>
      <dgm:spPr/>
    </dgm:pt>
    <dgm:pt modelId="{5B8DED12-996E-4DB7-AD42-74D28F39010E}" type="pres">
      <dgm:prSet presAssocID="{609F9303-47E5-4E89-922D-5006FB201D07}" presName="rootComposite" presStyleCnt="0"/>
      <dgm:spPr/>
    </dgm:pt>
    <dgm:pt modelId="{E58F5D71-DF24-42E8-9D0B-279336BA6107}" type="pres">
      <dgm:prSet presAssocID="{609F9303-47E5-4E89-922D-5006FB201D07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AD3AF19-B142-4D19-ADA9-CDAED41FC2D5}" type="pres">
      <dgm:prSet presAssocID="{609F9303-47E5-4E89-922D-5006FB201D07}" presName="rootConnector" presStyleLbl="node2" presStyleIdx="5" presStyleCnt="7"/>
      <dgm:spPr/>
      <dgm:t>
        <a:bodyPr/>
        <a:lstStyle/>
        <a:p>
          <a:endParaRPr lang="zh-TW" altLang="en-US"/>
        </a:p>
      </dgm:t>
    </dgm:pt>
    <dgm:pt modelId="{34AF6C70-4761-404C-AB57-59CCDF68CC1F}" type="pres">
      <dgm:prSet presAssocID="{609F9303-47E5-4E89-922D-5006FB201D07}" presName="hierChild4" presStyleCnt="0"/>
      <dgm:spPr/>
    </dgm:pt>
    <dgm:pt modelId="{5C53EFC1-0171-47F7-AE16-5878D0C19227}" type="pres">
      <dgm:prSet presAssocID="{609F9303-47E5-4E89-922D-5006FB201D07}" presName="hierChild5" presStyleCnt="0"/>
      <dgm:spPr/>
    </dgm:pt>
    <dgm:pt modelId="{922B3C63-A454-4AA8-9FE8-75BD1953EB7D}" type="pres">
      <dgm:prSet presAssocID="{C82F5D7B-406D-423E-804B-ECB9256DF49B}" presName="Name37" presStyleLbl="parChTrans1D2" presStyleIdx="6" presStyleCnt="7"/>
      <dgm:spPr/>
      <dgm:t>
        <a:bodyPr/>
        <a:lstStyle/>
        <a:p>
          <a:endParaRPr lang="zh-TW" altLang="en-US"/>
        </a:p>
      </dgm:t>
    </dgm:pt>
    <dgm:pt modelId="{AC7EBA0D-4C5B-4F2A-9134-43A23D3D9EDE}" type="pres">
      <dgm:prSet presAssocID="{FF0067FA-A368-4CD3-8C37-B9542F729D0C}" presName="hierRoot2" presStyleCnt="0">
        <dgm:presLayoutVars>
          <dgm:hierBranch val="init"/>
        </dgm:presLayoutVars>
      </dgm:prSet>
      <dgm:spPr/>
    </dgm:pt>
    <dgm:pt modelId="{9F65D268-AB12-4C93-9739-8498B45C1AD8}" type="pres">
      <dgm:prSet presAssocID="{FF0067FA-A368-4CD3-8C37-B9542F729D0C}" presName="rootComposite" presStyleCnt="0"/>
      <dgm:spPr/>
    </dgm:pt>
    <dgm:pt modelId="{DC77FF24-D86D-4740-8F44-A7882A8C13CB}" type="pres">
      <dgm:prSet presAssocID="{FF0067FA-A368-4CD3-8C37-B9542F729D0C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EB94688-B586-4F01-A233-DB7E9D1ABC3D}" type="pres">
      <dgm:prSet presAssocID="{FF0067FA-A368-4CD3-8C37-B9542F729D0C}" presName="rootConnector" presStyleLbl="node2" presStyleIdx="6" presStyleCnt="7"/>
      <dgm:spPr/>
      <dgm:t>
        <a:bodyPr/>
        <a:lstStyle/>
        <a:p>
          <a:endParaRPr lang="zh-TW" altLang="en-US"/>
        </a:p>
      </dgm:t>
    </dgm:pt>
    <dgm:pt modelId="{AE5492EB-E1FA-4683-BBCD-DFEFF689F85E}" type="pres">
      <dgm:prSet presAssocID="{FF0067FA-A368-4CD3-8C37-B9542F729D0C}" presName="hierChild4" presStyleCnt="0"/>
      <dgm:spPr/>
    </dgm:pt>
    <dgm:pt modelId="{DA900E00-DDCD-4EB1-B402-E783408542DC}" type="pres">
      <dgm:prSet presAssocID="{FF0067FA-A368-4CD3-8C37-B9542F729D0C}" presName="hierChild5" presStyleCnt="0"/>
      <dgm:spPr/>
    </dgm:pt>
    <dgm:pt modelId="{4D2EBE77-38F2-4ABE-9280-97E628529EC2}" type="pres">
      <dgm:prSet presAssocID="{032375F3-B943-468E-B0FF-838C772D8E90}" presName="hierChild3" presStyleCnt="0"/>
      <dgm:spPr/>
    </dgm:pt>
  </dgm:ptLst>
  <dgm:cxnLst>
    <dgm:cxn modelId="{1F8B5D81-0914-4DA1-95F2-0336118962A7}" type="presOf" srcId="{2CD33122-7489-44BB-AC29-22D7743E805A}" destId="{D33132D2-0DE9-4E4D-9FBC-89CAA2F87113}" srcOrd="0" destOrd="0" presId="urn:microsoft.com/office/officeart/2005/8/layout/orgChart1"/>
    <dgm:cxn modelId="{E8917A87-819B-4E52-9D39-197DC01FC3E5}" type="presOf" srcId="{609F9303-47E5-4E89-922D-5006FB201D07}" destId="{E58F5D71-DF24-42E8-9D0B-279336BA6107}" srcOrd="0" destOrd="0" presId="urn:microsoft.com/office/officeart/2005/8/layout/orgChart1"/>
    <dgm:cxn modelId="{7DB88212-8CFA-4BE5-AC84-B9CE9D9058ED}" type="presOf" srcId="{FF0067FA-A368-4CD3-8C37-B9542F729D0C}" destId="{DC77FF24-D86D-4740-8F44-A7882A8C13CB}" srcOrd="0" destOrd="0" presId="urn:microsoft.com/office/officeart/2005/8/layout/orgChart1"/>
    <dgm:cxn modelId="{498E202E-080F-495B-BB7D-0EB607607C48}" type="presOf" srcId="{C82F5D7B-406D-423E-804B-ECB9256DF49B}" destId="{922B3C63-A454-4AA8-9FE8-75BD1953EB7D}" srcOrd="0" destOrd="0" presId="urn:microsoft.com/office/officeart/2005/8/layout/orgChart1"/>
    <dgm:cxn modelId="{50991539-0CC6-49C3-8C75-12925FE6D479}" type="presOf" srcId="{784E0F68-3E24-4E0A-A872-B77C8197B1B8}" destId="{E92375FC-3190-464F-A8E4-77B574AD9109}" srcOrd="0" destOrd="0" presId="urn:microsoft.com/office/officeart/2005/8/layout/orgChart1"/>
    <dgm:cxn modelId="{31FA58C6-CA19-4635-98B4-FBFCF3F38541}" type="presOf" srcId="{032375F3-B943-468E-B0FF-838C772D8E90}" destId="{90C3E03F-D7C8-47BB-8C80-AC9446EE1B69}" srcOrd="0" destOrd="0" presId="urn:microsoft.com/office/officeart/2005/8/layout/orgChart1"/>
    <dgm:cxn modelId="{5AE9DF8C-2B32-462C-B190-97132B9A1927}" srcId="{032375F3-B943-468E-B0FF-838C772D8E90}" destId="{24EBA045-9780-4FCF-A80B-9AC1699C444A}" srcOrd="4" destOrd="0" parTransId="{AF62D3D7-9752-4CF2-9CA9-45C5B58E614E}" sibTransId="{AE612DEE-D892-40E6-82BA-CAB321204A25}"/>
    <dgm:cxn modelId="{26D1A221-036F-4D7D-8335-B73704D3B861}" type="presOf" srcId="{B3BFBC2A-DD57-40C3-A718-8BB8F1B5BF18}" destId="{0C9DD4D5-106E-44AE-878A-4A69018311E1}" srcOrd="0" destOrd="0" presId="urn:microsoft.com/office/officeart/2005/8/layout/orgChart1"/>
    <dgm:cxn modelId="{648A713D-1E43-4409-A811-69A850EA8F36}" type="presOf" srcId="{184F5DE7-42A0-4327-A29D-F5C92E996906}" destId="{D79F6BA7-EDB6-4665-A054-D1451B5682BE}" srcOrd="0" destOrd="0" presId="urn:microsoft.com/office/officeart/2005/8/layout/orgChart1"/>
    <dgm:cxn modelId="{DB84B131-306B-479A-9942-85FE3ABCEB3E}" type="presOf" srcId="{609F9303-47E5-4E89-922D-5006FB201D07}" destId="{0AD3AF19-B142-4D19-ADA9-CDAED41FC2D5}" srcOrd="1" destOrd="0" presId="urn:microsoft.com/office/officeart/2005/8/layout/orgChart1"/>
    <dgm:cxn modelId="{0152F91B-D2A2-4352-BF63-41FD32E35DD9}" type="presOf" srcId="{24EBA045-9780-4FCF-A80B-9AC1699C444A}" destId="{8FD5C86E-A5C0-4D48-AA3C-4E51D3BA706F}" srcOrd="1" destOrd="0" presId="urn:microsoft.com/office/officeart/2005/8/layout/orgChart1"/>
    <dgm:cxn modelId="{F9CA1D8D-6DE9-4D54-8AB6-D833FA0B5BA7}" type="presOf" srcId="{24EBA045-9780-4FCF-A80B-9AC1699C444A}" destId="{9979ABB2-8A8C-4339-A6A9-9856A3B78374}" srcOrd="0" destOrd="0" presId="urn:microsoft.com/office/officeart/2005/8/layout/orgChart1"/>
    <dgm:cxn modelId="{834EB889-1EB2-4732-96B0-4C19BF9756B6}" type="presOf" srcId="{51F6F046-027B-474A-9F95-B8F0ECEF8F50}" destId="{6AD984B0-6AF0-4B0C-AF83-BB048EE65AE5}" srcOrd="0" destOrd="0" presId="urn:microsoft.com/office/officeart/2005/8/layout/orgChart1"/>
    <dgm:cxn modelId="{3DB16612-A93C-4064-B1B6-07E9C06DEC04}" type="presOf" srcId="{2CD33122-7489-44BB-AC29-22D7743E805A}" destId="{38278008-B296-49C6-87C5-797ECA6D47BF}" srcOrd="1" destOrd="0" presId="urn:microsoft.com/office/officeart/2005/8/layout/orgChart1"/>
    <dgm:cxn modelId="{91103EA9-C08D-4D5D-894A-030A7A145506}" srcId="{032375F3-B943-468E-B0FF-838C772D8E90}" destId="{AB0063A5-521B-4C25-AEA1-F101498101F7}" srcOrd="1" destOrd="0" parTransId="{330CD341-7469-4A05-BB43-4075E416197A}" sibTransId="{A34E167B-8F4B-4880-9B54-3FB6BDEB439C}"/>
    <dgm:cxn modelId="{252780D6-2256-4ED5-9354-74AAB7E9985F}" type="presOf" srcId="{330CD341-7469-4A05-BB43-4075E416197A}" destId="{8BBD217B-8F7B-4F38-8AFF-6F7A683E713D}" srcOrd="0" destOrd="0" presId="urn:microsoft.com/office/officeart/2005/8/layout/orgChart1"/>
    <dgm:cxn modelId="{D25AF6C4-5519-4372-A60C-24BDF459C20F}" type="presOf" srcId="{5D35DBAF-1427-43E5-A733-AA110182F168}" destId="{D4FD6EE6-A998-4EF1-8261-0E440735A8F4}" srcOrd="0" destOrd="0" presId="urn:microsoft.com/office/officeart/2005/8/layout/orgChart1"/>
    <dgm:cxn modelId="{A82C4063-888E-48B4-A7A4-23C1E7E181F6}" type="presOf" srcId="{AB0063A5-521B-4C25-AEA1-F101498101F7}" destId="{86A2497D-0E4D-4C97-951A-1A9E68920BB7}" srcOrd="1" destOrd="0" presId="urn:microsoft.com/office/officeart/2005/8/layout/orgChart1"/>
    <dgm:cxn modelId="{8B1C0C0E-9370-41E3-B600-E4A0F1657F5E}" srcId="{784E0F68-3E24-4E0A-A872-B77C8197B1B8}" destId="{032375F3-B943-468E-B0FF-838C772D8E90}" srcOrd="0" destOrd="0" parTransId="{BBB0A025-53F9-4AE5-9055-FE9BB196D34F}" sibTransId="{B2D3F342-EF8B-43DC-9AEB-C4BC8AC08EF2}"/>
    <dgm:cxn modelId="{21C7A615-4B4D-4124-BDBF-D747C031833B}" type="presOf" srcId="{5D35DBAF-1427-43E5-A733-AA110182F168}" destId="{6938511E-69C8-4605-8D21-42B4407B5655}" srcOrd="1" destOrd="0" presId="urn:microsoft.com/office/officeart/2005/8/layout/orgChart1"/>
    <dgm:cxn modelId="{242E5364-6936-48A4-98CA-516196431A65}" type="presOf" srcId="{032375F3-B943-468E-B0FF-838C772D8E90}" destId="{385CE8D0-5659-463D-91FD-E7492FB0A15C}" srcOrd="1" destOrd="0" presId="urn:microsoft.com/office/officeart/2005/8/layout/orgChart1"/>
    <dgm:cxn modelId="{CAC5BAC8-2A8A-4131-ADB0-D6DCB9EB3C8D}" type="presOf" srcId="{E9B33B5A-DB2B-4E1D-B4B3-9DC78C41DADC}" destId="{B7DAFEEE-2969-437F-95B4-B0A36C8EF9D9}" srcOrd="0" destOrd="0" presId="urn:microsoft.com/office/officeart/2005/8/layout/orgChart1"/>
    <dgm:cxn modelId="{12D51894-E704-4D49-AC89-F000590249A3}" type="presOf" srcId="{FF0067FA-A368-4CD3-8C37-B9542F729D0C}" destId="{BEB94688-B586-4F01-A233-DB7E9D1ABC3D}" srcOrd="1" destOrd="0" presId="urn:microsoft.com/office/officeart/2005/8/layout/orgChart1"/>
    <dgm:cxn modelId="{254533D5-2DFB-45E2-A7BC-DF2B48C8D2CE}" srcId="{032375F3-B943-468E-B0FF-838C772D8E90}" destId="{51F6F046-027B-474A-9F95-B8F0ECEF8F50}" srcOrd="3" destOrd="0" parTransId="{B3BFBC2A-DD57-40C3-A718-8BB8F1B5BF18}" sibTransId="{48752A42-8CF8-43D6-A972-E77C40614367}"/>
    <dgm:cxn modelId="{C9F51844-4DC5-486E-8B62-77975D1C795E}" type="presOf" srcId="{51F6F046-027B-474A-9F95-B8F0ECEF8F50}" destId="{E8383FA3-62AC-4192-AE08-7CD3931564FA}" srcOrd="1" destOrd="0" presId="urn:microsoft.com/office/officeart/2005/8/layout/orgChart1"/>
    <dgm:cxn modelId="{45640DB8-3CFA-4F37-9781-5452762090C3}" type="presOf" srcId="{9A43D1ED-A032-454F-AB97-1724A0299935}" destId="{E4117634-DDCF-408F-8E0D-9A02D58ECD46}" srcOrd="0" destOrd="0" presId="urn:microsoft.com/office/officeart/2005/8/layout/orgChart1"/>
    <dgm:cxn modelId="{E6011030-270D-44CE-9F8F-0BDD719ED7FB}" type="presOf" srcId="{AB0063A5-521B-4C25-AEA1-F101498101F7}" destId="{2EF554FA-65AE-4186-8981-2A6B0E9FBBED}" srcOrd="0" destOrd="0" presId="urn:microsoft.com/office/officeart/2005/8/layout/orgChart1"/>
    <dgm:cxn modelId="{00398B3B-2F1C-480E-99B7-BA7DB9C8DD54}" srcId="{032375F3-B943-468E-B0FF-838C772D8E90}" destId="{609F9303-47E5-4E89-922D-5006FB201D07}" srcOrd="5" destOrd="0" parTransId="{184F5DE7-42A0-4327-A29D-F5C92E996906}" sibTransId="{621DC9C7-CAC9-4307-B774-E074D8125CC1}"/>
    <dgm:cxn modelId="{966FADF8-C953-49A9-9E3C-DFB8A95E4CD6}" srcId="{032375F3-B943-468E-B0FF-838C772D8E90}" destId="{FF0067FA-A368-4CD3-8C37-B9542F729D0C}" srcOrd="6" destOrd="0" parTransId="{C82F5D7B-406D-423E-804B-ECB9256DF49B}" sibTransId="{FC4F240C-60F6-4125-9605-B9329DD355BD}"/>
    <dgm:cxn modelId="{18DA3EB8-DC2B-43AF-8E26-38C53CC94856}" type="presOf" srcId="{AF62D3D7-9752-4CF2-9CA9-45C5B58E614E}" destId="{A6F92539-8903-4385-A010-34D310CA5546}" srcOrd="0" destOrd="0" presId="urn:microsoft.com/office/officeart/2005/8/layout/orgChart1"/>
    <dgm:cxn modelId="{31E1F301-F00A-4E2F-A104-83374C01205C}" srcId="{032375F3-B943-468E-B0FF-838C772D8E90}" destId="{2CD33122-7489-44BB-AC29-22D7743E805A}" srcOrd="2" destOrd="0" parTransId="{9A43D1ED-A032-454F-AB97-1724A0299935}" sibTransId="{4265E05B-D3EF-4B94-93C1-F3C6D5595688}"/>
    <dgm:cxn modelId="{015C1757-15BE-4109-B54C-FAC52E6941A4}" srcId="{032375F3-B943-468E-B0FF-838C772D8E90}" destId="{5D35DBAF-1427-43E5-A733-AA110182F168}" srcOrd="0" destOrd="0" parTransId="{E9B33B5A-DB2B-4E1D-B4B3-9DC78C41DADC}" sibTransId="{01E1A9CB-52D9-4D46-B74F-F32BD3ECF42D}"/>
    <dgm:cxn modelId="{BF088FC2-B397-4E35-803A-4F44D656DAB1}" type="presParOf" srcId="{E92375FC-3190-464F-A8E4-77B574AD9109}" destId="{294268F1-1AF9-47DA-88C4-58213A7337F4}" srcOrd="0" destOrd="0" presId="urn:microsoft.com/office/officeart/2005/8/layout/orgChart1"/>
    <dgm:cxn modelId="{25B04971-F4CE-4FA7-B355-8CC7C42562E4}" type="presParOf" srcId="{294268F1-1AF9-47DA-88C4-58213A7337F4}" destId="{79E04BD6-56B2-4BFA-89D8-D0C5D7EFE00E}" srcOrd="0" destOrd="0" presId="urn:microsoft.com/office/officeart/2005/8/layout/orgChart1"/>
    <dgm:cxn modelId="{AAA2DA57-1CEC-48DC-9B22-97DCB8B5EC49}" type="presParOf" srcId="{79E04BD6-56B2-4BFA-89D8-D0C5D7EFE00E}" destId="{90C3E03F-D7C8-47BB-8C80-AC9446EE1B69}" srcOrd="0" destOrd="0" presId="urn:microsoft.com/office/officeart/2005/8/layout/orgChart1"/>
    <dgm:cxn modelId="{D463EBFD-60B9-470E-A391-D8C875CBEE97}" type="presParOf" srcId="{79E04BD6-56B2-4BFA-89D8-D0C5D7EFE00E}" destId="{385CE8D0-5659-463D-91FD-E7492FB0A15C}" srcOrd="1" destOrd="0" presId="urn:microsoft.com/office/officeart/2005/8/layout/orgChart1"/>
    <dgm:cxn modelId="{4CE10393-9392-4F4A-B309-19D94C6B3391}" type="presParOf" srcId="{294268F1-1AF9-47DA-88C4-58213A7337F4}" destId="{1A4CFABE-6C8E-4782-A116-D030061C7700}" srcOrd="1" destOrd="0" presId="urn:microsoft.com/office/officeart/2005/8/layout/orgChart1"/>
    <dgm:cxn modelId="{A37CB1D5-3B15-4A2B-8465-AC3BF86B9F80}" type="presParOf" srcId="{1A4CFABE-6C8E-4782-A116-D030061C7700}" destId="{B7DAFEEE-2969-437F-95B4-B0A36C8EF9D9}" srcOrd="0" destOrd="0" presId="urn:microsoft.com/office/officeart/2005/8/layout/orgChart1"/>
    <dgm:cxn modelId="{572C5CFC-F473-4EF6-BC39-10BC79E5A8F1}" type="presParOf" srcId="{1A4CFABE-6C8E-4782-A116-D030061C7700}" destId="{5F450D08-B3D9-4006-9BA0-7F80787F1C82}" srcOrd="1" destOrd="0" presId="urn:microsoft.com/office/officeart/2005/8/layout/orgChart1"/>
    <dgm:cxn modelId="{6C3ABEF5-534E-4307-B17F-C77CACB92571}" type="presParOf" srcId="{5F450D08-B3D9-4006-9BA0-7F80787F1C82}" destId="{5BFA9A87-28C8-4D86-A017-2BDFA0D313E4}" srcOrd="0" destOrd="0" presId="urn:microsoft.com/office/officeart/2005/8/layout/orgChart1"/>
    <dgm:cxn modelId="{A3131FA4-7F17-4D80-AD8B-0EDA279DEEA4}" type="presParOf" srcId="{5BFA9A87-28C8-4D86-A017-2BDFA0D313E4}" destId="{D4FD6EE6-A998-4EF1-8261-0E440735A8F4}" srcOrd="0" destOrd="0" presId="urn:microsoft.com/office/officeart/2005/8/layout/orgChart1"/>
    <dgm:cxn modelId="{78455A96-4540-47DC-96E3-55C05018308D}" type="presParOf" srcId="{5BFA9A87-28C8-4D86-A017-2BDFA0D313E4}" destId="{6938511E-69C8-4605-8D21-42B4407B5655}" srcOrd="1" destOrd="0" presId="urn:microsoft.com/office/officeart/2005/8/layout/orgChart1"/>
    <dgm:cxn modelId="{58992755-E8F0-4B48-817D-0AA1902F4B88}" type="presParOf" srcId="{5F450D08-B3D9-4006-9BA0-7F80787F1C82}" destId="{9CB9862D-BC5C-4DDA-AEAD-C0CC8078EB5D}" srcOrd="1" destOrd="0" presId="urn:microsoft.com/office/officeart/2005/8/layout/orgChart1"/>
    <dgm:cxn modelId="{94097739-AFEF-4BEC-9EB1-578F9631565C}" type="presParOf" srcId="{5F450D08-B3D9-4006-9BA0-7F80787F1C82}" destId="{83FABA1A-1081-46C5-850F-AA356CF12F5C}" srcOrd="2" destOrd="0" presId="urn:microsoft.com/office/officeart/2005/8/layout/orgChart1"/>
    <dgm:cxn modelId="{8EF599C6-F781-4BDB-81C8-6478257420FA}" type="presParOf" srcId="{1A4CFABE-6C8E-4782-A116-D030061C7700}" destId="{8BBD217B-8F7B-4F38-8AFF-6F7A683E713D}" srcOrd="2" destOrd="0" presId="urn:microsoft.com/office/officeart/2005/8/layout/orgChart1"/>
    <dgm:cxn modelId="{D9115E63-9DA9-4B0B-9E54-F0B26DBA7490}" type="presParOf" srcId="{1A4CFABE-6C8E-4782-A116-D030061C7700}" destId="{40BAFE8E-350A-45D3-B3F7-A2A4A81A0D24}" srcOrd="3" destOrd="0" presId="urn:microsoft.com/office/officeart/2005/8/layout/orgChart1"/>
    <dgm:cxn modelId="{6D66B49E-241B-4EC0-86CE-7C20E18C1D30}" type="presParOf" srcId="{40BAFE8E-350A-45D3-B3F7-A2A4A81A0D24}" destId="{8491808C-006F-4910-806F-22A247FFE477}" srcOrd="0" destOrd="0" presId="urn:microsoft.com/office/officeart/2005/8/layout/orgChart1"/>
    <dgm:cxn modelId="{C7DA3361-6B96-4FA9-B12C-431E0A0D5F5C}" type="presParOf" srcId="{8491808C-006F-4910-806F-22A247FFE477}" destId="{2EF554FA-65AE-4186-8981-2A6B0E9FBBED}" srcOrd="0" destOrd="0" presId="urn:microsoft.com/office/officeart/2005/8/layout/orgChart1"/>
    <dgm:cxn modelId="{97A63C76-6013-4A09-A764-9F225BB9C787}" type="presParOf" srcId="{8491808C-006F-4910-806F-22A247FFE477}" destId="{86A2497D-0E4D-4C97-951A-1A9E68920BB7}" srcOrd="1" destOrd="0" presId="urn:microsoft.com/office/officeart/2005/8/layout/orgChart1"/>
    <dgm:cxn modelId="{EAF7EB76-2519-481E-AF27-35C4BB9DAEE5}" type="presParOf" srcId="{40BAFE8E-350A-45D3-B3F7-A2A4A81A0D24}" destId="{5EA95497-B9A1-4E9F-9C24-B660CBC9C390}" srcOrd="1" destOrd="0" presId="urn:microsoft.com/office/officeart/2005/8/layout/orgChart1"/>
    <dgm:cxn modelId="{8DA1A6C2-448B-4487-9D8F-76498F960A29}" type="presParOf" srcId="{40BAFE8E-350A-45D3-B3F7-A2A4A81A0D24}" destId="{696C829B-E1BA-4D68-B980-A71AD76AE64A}" srcOrd="2" destOrd="0" presId="urn:microsoft.com/office/officeart/2005/8/layout/orgChart1"/>
    <dgm:cxn modelId="{D5577ABE-F567-4324-9249-8C75878F2D14}" type="presParOf" srcId="{1A4CFABE-6C8E-4782-A116-D030061C7700}" destId="{E4117634-DDCF-408F-8E0D-9A02D58ECD46}" srcOrd="4" destOrd="0" presId="urn:microsoft.com/office/officeart/2005/8/layout/orgChart1"/>
    <dgm:cxn modelId="{96F295E4-51E1-4EA6-B054-FE7B08D3CE90}" type="presParOf" srcId="{1A4CFABE-6C8E-4782-A116-D030061C7700}" destId="{47CBD17C-4517-46A5-BD21-586CB324028B}" srcOrd="5" destOrd="0" presId="urn:microsoft.com/office/officeart/2005/8/layout/orgChart1"/>
    <dgm:cxn modelId="{99317CB1-FBA1-4FA9-8D34-C895BABA83EC}" type="presParOf" srcId="{47CBD17C-4517-46A5-BD21-586CB324028B}" destId="{FB3EDA76-D1A4-4B89-B005-77211ADD99ED}" srcOrd="0" destOrd="0" presId="urn:microsoft.com/office/officeart/2005/8/layout/orgChart1"/>
    <dgm:cxn modelId="{6AB50133-611B-4D4E-B213-BA6CCE1275F7}" type="presParOf" srcId="{FB3EDA76-D1A4-4B89-B005-77211ADD99ED}" destId="{D33132D2-0DE9-4E4D-9FBC-89CAA2F87113}" srcOrd="0" destOrd="0" presId="urn:microsoft.com/office/officeart/2005/8/layout/orgChart1"/>
    <dgm:cxn modelId="{2AF90DD7-8993-47FD-9D11-CA064ECE70B9}" type="presParOf" srcId="{FB3EDA76-D1A4-4B89-B005-77211ADD99ED}" destId="{38278008-B296-49C6-87C5-797ECA6D47BF}" srcOrd="1" destOrd="0" presId="urn:microsoft.com/office/officeart/2005/8/layout/orgChart1"/>
    <dgm:cxn modelId="{EBCBC3E2-1950-455E-A882-AF9813700D95}" type="presParOf" srcId="{47CBD17C-4517-46A5-BD21-586CB324028B}" destId="{CB9EE11D-6019-4C6B-B044-21902737FB63}" srcOrd="1" destOrd="0" presId="urn:microsoft.com/office/officeart/2005/8/layout/orgChart1"/>
    <dgm:cxn modelId="{03C17F9C-FD90-4B4B-8217-B777DDCF2CEE}" type="presParOf" srcId="{47CBD17C-4517-46A5-BD21-586CB324028B}" destId="{31BD4A9A-CAA5-41E0-A33C-FC76F6F71403}" srcOrd="2" destOrd="0" presId="urn:microsoft.com/office/officeart/2005/8/layout/orgChart1"/>
    <dgm:cxn modelId="{687F4EC0-18F4-4148-B3AD-5D5CD3457E4D}" type="presParOf" srcId="{1A4CFABE-6C8E-4782-A116-D030061C7700}" destId="{0C9DD4D5-106E-44AE-878A-4A69018311E1}" srcOrd="6" destOrd="0" presId="urn:microsoft.com/office/officeart/2005/8/layout/orgChart1"/>
    <dgm:cxn modelId="{24916A15-3244-4B92-AA19-B85DC9048671}" type="presParOf" srcId="{1A4CFABE-6C8E-4782-A116-D030061C7700}" destId="{F2A1CD38-79F5-4BED-BFDF-576B61B4C7D2}" srcOrd="7" destOrd="0" presId="urn:microsoft.com/office/officeart/2005/8/layout/orgChart1"/>
    <dgm:cxn modelId="{61B78516-B0A3-4A4A-B3D3-F527E96A7DFA}" type="presParOf" srcId="{F2A1CD38-79F5-4BED-BFDF-576B61B4C7D2}" destId="{240BE7B9-ED50-4EB6-986E-FF7EFB0F5116}" srcOrd="0" destOrd="0" presId="urn:microsoft.com/office/officeart/2005/8/layout/orgChart1"/>
    <dgm:cxn modelId="{420E28CD-26D7-4A20-8655-57043D8BCA90}" type="presParOf" srcId="{240BE7B9-ED50-4EB6-986E-FF7EFB0F5116}" destId="{6AD984B0-6AF0-4B0C-AF83-BB048EE65AE5}" srcOrd="0" destOrd="0" presId="urn:microsoft.com/office/officeart/2005/8/layout/orgChart1"/>
    <dgm:cxn modelId="{F0B78D45-154E-4E45-8A85-431055221726}" type="presParOf" srcId="{240BE7B9-ED50-4EB6-986E-FF7EFB0F5116}" destId="{E8383FA3-62AC-4192-AE08-7CD3931564FA}" srcOrd="1" destOrd="0" presId="urn:microsoft.com/office/officeart/2005/8/layout/orgChart1"/>
    <dgm:cxn modelId="{C51B5297-D516-499A-A920-7CD5C0AA6A2F}" type="presParOf" srcId="{F2A1CD38-79F5-4BED-BFDF-576B61B4C7D2}" destId="{F8702681-28FD-4CBF-89E7-6573D732669F}" srcOrd="1" destOrd="0" presId="urn:microsoft.com/office/officeart/2005/8/layout/orgChart1"/>
    <dgm:cxn modelId="{D1862567-96B3-4CC5-9259-43A12B73782B}" type="presParOf" srcId="{F2A1CD38-79F5-4BED-BFDF-576B61B4C7D2}" destId="{5BE44DEF-9C30-4519-BF69-6B9A1409B67C}" srcOrd="2" destOrd="0" presId="urn:microsoft.com/office/officeart/2005/8/layout/orgChart1"/>
    <dgm:cxn modelId="{548E2CBA-131C-42FC-871F-E68395216816}" type="presParOf" srcId="{1A4CFABE-6C8E-4782-A116-D030061C7700}" destId="{A6F92539-8903-4385-A010-34D310CA5546}" srcOrd="8" destOrd="0" presId="urn:microsoft.com/office/officeart/2005/8/layout/orgChart1"/>
    <dgm:cxn modelId="{1511423F-79DA-494C-9793-4D78F0699F4C}" type="presParOf" srcId="{1A4CFABE-6C8E-4782-A116-D030061C7700}" destId="{C0761709-B372-436F-90CB-8D358A397ECA}" srcOrd="9" destOrd="0" presId="urn:microsoft.com/office/officeart/2005/8/layout/orgChart1"/>
    <dgm:cxn modelId="{6F482467-69FD-4636-80FC-65302C4BDA30}" type="presParOf" srcId="{C0761709-B372-436F-90CB-8D358A397ECA}" destId="{16BBDEA6-2C1B-48D4-A40B-5C59FE697D64}" srcOrd="0" destOrd="0" presId="urn:microsoft.com/office/officeart/2005/8/layout/orgChart1"/>
    <dgm:cxn modelId="{446FDE2D-A039-4565-A8AB-7F9D8A8BD45F}" type="presParOf" srcId="{16BBDEA6-2C1B-48D4-A40B-5C59FE697D64}" destId="{9979ABB2-8A8C-4339-A6A9-9856A3B78374}" srcOrd="0" destOrd="0" presId="urn:microsoft.com/office/officeart/2005/8/layout/orgChart1"/>
    <dgm:cxn modelId="{D7239233-1FD9-4ADC-ADB2-22BE7B6BA4CA}" type="presParOf" srcId="{16BBDEA6-2C1B-48D4-A40B-5C59FE697D64}" destId="{8FD5C86E-A5C0-4D48-AA3C-4E51D3BA706F}" srcOrd="1" destOrd="0" presId="urn:microsoft.com/office/officeart/2005/8/layout/orgChart1"/>
    <dgm:cxn modelId="{226EFB0C-AA71-4E5D-954B-D373BBFA9F44}" type="presParOf" srcId="{C0761709-B372-436F-90CB-8D358A397ECA}" destId="{8C63F8FA-4B18-4AD4-9BEC-0D59D48A92CF}" srcOrd="1" destOrd="0" presId="urn:microsoft.com/office/officeart/2005/8/layout/orgChart1"/>
    <dgm:cxn modelId="{075BD2D7-725F-478D-9B50-44E9A0C06B26}" type="presParOf" srcId="{C0761709-B372-436F-90CB-8D358A397ECA}" destId="{19FC7131-94CC-403D-96FE-EEE6CAE366D3}" srcOrd="2" destOrd="0" presId="urn:microsoft.com/office/officeart/2005/8/layout/orgChart1"/>
    <dgm:cxn modelId="{49D725FD-69BC-4A56-B678-476977615579}" type="presParOf" srcId="{1A4CFABE-6C8E-4782-A116-D030061C7700}" destId="{D79F6BA7-EDB6-4665-A054-D1451B5682BE}" srcOrd="10" destOrd="0" presId="urn:microsoft.com/office/officeart/2005/8/layout/orgChart1"/>
    <dgm:cxn modelId="{2F8277B7-922E-4C55-949D-913EBB2B158A}" type="presParOf" srcId="{1A4CFABE-6C8E-4782-A116-D030061C7700}" destId="{D83B9FA6-B7E3-4A05-B4CC-ED0FB1D10235}" srcOrd="11" destOrd="0" presId="urn:microsoft.com/office/officeart/2005/8/layout/orgChart1"/>
    <dgm:cxn modelId="{421E8AF4-0B07-41B9-95E9-7D68EFD068A4}" type="presParOf" srcId="{D83B9FA6-B7E3-4A05-B4CC-ED0FB1D10235}" destId="{5B8DED12-996E-4DB7-AD42-74D28F39010E}" srcOrd="0" destOrd="0" presId="urn:microsoft.com/office/officeart/2005/8/layout/orgChart1"/>
    <dgm:cxn modelId="{85E3F99A-A4C8-4457-904F-490CD8CBB171}" type="presParOf" srcId="{5B8DED12-996E-4DB7-AD42-74D28F39010E}" destId="{E58F5D71-DF24-42E8-9D0B-279336BA6107}" srcOrd="0" destOrd="0" presId="urn:microsoft.com/office/officeart/2005/8/layout/orgChart1"/>
    <dgm:cxn modelId="{95E69CFE-0D96-4A93-9852-676AEF8D7519}" type="presParOf" srcId="{5B8DED12-996E-4DB7-AD42-74D28F39010E}" destId="{0AD3AF19-B142-4D19-ADA9-CDAED41FC2D5}" srcOrd="1" destOrd="0" presId="urn:microsoft.com/office/officeart/2005/8/layout/orgChart1"/>
    <dgm:cxn modelId="{2C367F7B-8984-4CA7-9693-9767DAF82102}" type="presParOf" srcId="{D83B9FA6-B7E3-4A05-B4CC-ED0FB1D10235}" destId="{34AF6C70-4761-404C-AB57-59CCDF68CC1F}" srcOrd="1" destOrd="0" presId="urn:microsoft.com/office/officeart/2005/8/layout/orgChart1"/>
    <dgm:cxn modelId="{3CC0B270-999A-4B3E-B315-746932FA1D65}" type="presParOf" srcId="{D83B9FA6-B7E3-4A05-B4CC-ED0FB1D10235}" destId="{5C53EFC1-0171-47F7-AE16-5878D0C19227}" srcOrd="2" destOrd="0" presId="urn:microsoft.com/office/officeart/2005/8/layout/orgChart1"/>
    <dgm:cxn modelId="{CFEF60CC-9DF9-44D8-8BA4-3101160E89D9}" type="presParOf" srcId="{1A4CFABE-6C8E-4782-A116-D030061C7700}" destId="{922B3C63-A454-4AA8-9FE8-75BD1953EB7D}" srcOrd="12" destOrd="0" presId="urn:microsoft.com/office/officeart/2005/8/layout/orgChart1"/>
    <dgm:cxn modelId="{438DF0BD-0F58-4011-AAF4-70EBD0540FB8}" type="presParOf" srcId="{1A4CFABE-6C8E-4782-A116-D030061C7700}" destId="{AC7EBA0D-4C5B-4F2A-9134-43A23D3D9EDE}" srcOrd="13" destOrd="0" presId="urn:microsoft.com/office/officeart/2005/8/layout/orgChart1"/>
    <dgm:cxn modelId="{84328662-088E-402F-A8E9-986550BB3820}" type="presParOf" srcId="{AC7EBA0D-4C5B-4F2A-9134-43A23D3D9EDE}" destId="{9F65D268-AB12-4C93-9739-8498B45C1AD8}" srcOrd="0" destOrd="0" presId="urn:microsoft.com/office/officeart/2005/8/layout/orgChart1"/>
    <dgm:cxn modelId="{2CFEFDCE-771E-4993-8AD0-D679589D54D8}" type="presParOf" srcId="{9F65D268-AB12-4C93-9739-8498B45C1AD8}" destId="{DC77FF24-D86D-4740-8F44-A7882A8C13CB}" srcOrd="0" destOrd="0" presId="urn:microsoft.com/office/officeart/2005/8/layout/orgChart1"/>
    <dgm:cxn modelId="{ED30C4C0-C7AE-4BBE-B928-739C30B9F1D0}" type="presParOf" srcId="{9F65D268-AB12-4C93-9739-8498B45C1AD8}" destId="{BEB94688-B586-4F01-A233-DB7E9D1ABC3D}" srcOrd="1" destOrd="0" presId="urn:microsoft.com/office/officeart/2005/8/layout/orgChart1"/>
    <dgm:cxn modelId="{9660D953-736B-47A8-A0F0-E44A19410CEB}" type="presParOf" srcId="{AC7EBA0D-4C5B-4F2A-9134-43A23D3D9EDE}" destId="{AE5492EB-E1FA-4683-BBCD-DFEFF689F85E}" srcOrd="1" destOrd="0" presId="urn:microsoft.com/office/officeart/2005/8/layout/orgChart1"/>
    <dgm:cxn modelId="{F6164EB9-075A-49DD-AEDE-7FD0FB4838B4}" type="presParOf" srcId="{AC7EBA0D-4C5B-4F2A-9134-43A23D3D9EDE}" destId="{DA900E00-DDCD-4EB1-B402-E783408542DC}" srcOrd="2" destOrd="0" presId="urn:microsoft.com/office/officeart/2005/8/layout/orgChart1"/>
    <dgm:cxn modelId="{DE362C86-9BC1-47E0-9FDD-F071DA25F830}" type="presParOf" srcId="{294268F1-1AF9-47DA-88C4-58213A7337F4}" destId="{4D2EBE77-38F2-4ABE-9280-97E628529EC2}" srcOrd="2" destOrd="0" presId="urn:microsoft.com/office/officeart/2005/8/layout/orgChart1"/>
  </dgm:cxnLst>
  <dgm:bg>
    <a:effectLst>
      <a:outerShdw blurRad="50800" dist="38100" dir="5400000" algn="t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B3C63-A454-4AA8-9FE8-75BD1953EB7D}">
      <dsp:nvSpPr>
        <dsp:cNvPr id="0" name=""/>
        <dsp:cNvSpPr/>
      </dsp:nvSpPr>
      <dsp:spPr>
        <a:xfrm>
          <a:off x="5843917" y="1340013"/>
          <a:ext cx="5133740" cy="296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96"/>
              </a:lnTo>
              <a:lnTo>
                <a:pt x="5133740" y="148496"/>
              </a:lnTo>
              <a:lnTo>
                <a:pt x="5133740" y="296993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F6BA7-EDB6-4665-A054-D1451B5682BE}">
      <dsp:nvSpPr>
        <dsp:cNvPr id="0" name=""/>
        <dsp:cNvSpPr/>
      </dsp:nvSpPr>
      <dsp:spPr>
        <a:xfrm>
          <a:off x="5843917" y="1340013"/>
          <a:ext cx="3422493" cy="296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96"/>
              </a:lnTo>
              <a:lnTo>
                <a:pt x="3422493" y="148496"/>
              </a:lnTo>
              <a:lnTo>
                <a:pt x="3422493" y="296993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92539-8903-4385-A010-34D310CA5546}">
      <dsp:nvSpPr>
        <dsp:cNvPr id="0" name=""/>
        <dsp:cNvSpPr/>
      </dsp:nvSpPr>
      <dsp:spPr>
        <a:xfrm>
          <a:off x="5843917" y="1340013"/>
          <a:ext cx="1711246" cy="296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96"/>
              </a:lnTo>
              <a:lnTo>
                <a:pt x="1711246" y="148496"/>
              </a:lnTo>
              <a:lnTo>
                <a:pt x="1711246" y="296993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DD4D5-106E-44AE-878A-4A69018311E1}">
      <dsp:nvSpPr>
        <dsp:cNvPr id="0" name=""/>
        <dsp:cNvSpPr/>
      </dsp:nvSpPr>
      <dsp:spPr>
        <a:xfrm>
          <a:off x="5798196" y="1340013"/>
          <a:ext cx="91440" cy="2969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993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17634-DDCF-408F-8E0D-9A02D58ECD46}">
      <dsp:nvSpPr>
        <dsp:cNvPr id="0" name=""/>
        <dsp:cNvSpPr/>
      </dsp:nvSpPr>
      <dsp:spPr>
        <a:xfrm>
          <a:off x="4132670" y="1340013"/>
          <a:ext cx="1711246" cy="296993"/>
        </a:xfrm>
        <a:custGeom>
          <a:avLst/>
          <a:gdLst/>
          <a:ahLst/>
          <a:cxnLst/>
          <a:rect l="0" t="0" r="0" b="0"/>
          <a:pathLst>
            <a:path>
              <a:moveTo>
                <a:pt x="1711246" y="0"/>
              </a:moveTo>
              <a:lnTo>
                <a:pt x="1711246" y="148496"/>
              </a:lnTo>
              <a:lnTo>
                <a:pt x="0" y="148496"/>
              </a:lnTo>
              <a:lnTo>
                <a:pt x="0" y="296993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BD217B-8F7B-4F38-8AFF-6F7A683E713D}">
      <dsp:nvSpPr>
        <dsp:cNvPr id="0" name=""/>
        <dsp:cNvSpPr/>
      </dsp:nvSpPr>
      <dsp:spPr>
        <a:xfrm>
          <a:off x="2421423" y="1340013"/>
          <a:ext cx="3422493" cy="296993"/>
        </a:xfrm>
        <a:custGeom>
          <a:avLst/>
          <a:gdLst/>
          <a:ahLst/>
          <a:cxnLst/>
          <a:rect l="0" t="0" r="0" b="0"/>
          <a:pathLst>
            <a:path>
              <a:moveTo>
                <a:pt x="3422493" y="0"/>
              </a:moveTo>
              <a:lnTo>
                <a:pt x="3422493" y="148496"/>
              </a:lnTo>
              <a:lnTo>
                <a:pt x="0" y="148496"/>
              </a:lnTo>
              <a:lnTo>
                <a:pt x="0" y="296993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DAFEEE-2969-437F-95B4-B0A36C8EF9D9}">
      <dsp:nvSpPr>
        <dsp:cNvPr id="0" name=""/>
        <dsp:cNvSpPr/>
      </dsp:nvSpPr>
      <dsp:spPr>
        <a:xfrm>
          <a:off x="710176" y="1340013"/>
          <a:ext cx="5133740" cy="296993"/>
        </a:xfrm>
        <a:custGeom>
          <a:avLst/>
          <a:gdLst/>
          <a:ahLst/>
          <a:cxnLst/>
          <a:rect l="0" t="0" r="0" b="0"/>
          <a:pathLst>
            <a:path>
              <a:moveTo>
                <a:pt x="5133740" y="0"/>
              </a:moveTo>
              <a:lnTo>
                <a:pt x="5133740" y="148496"/>
              </a:lnTo>
              <a:lnTo>
                <a:pt x="0" y="148496"/>
              </a:lnTo>
              <a:lnTo>
                <a:pt x="0" y="296993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C3E03F-D7C8-47BB-8C80-AC9446EE1B69}">
      <dsp:nvSpPr>
        <dsp:cNvPr id="0" name=""/>
        <dsp:cNvSpPr/>
      </dsp:nvSpPr>
      <dsp:spPr>
        <a:xfrm>
          <a:off x="5136790" y="632886"/>
          <a:ext cx="1414253" cy="707126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36790" y="632886"/>
        <a:ext cx="1414253" cy="707126"/>
      </dsp:txXfrm>
    </dsp:sp>
    <dsp:sp modelId="{D4FD6EE6-A998-4EF1-8261-0E440735A8F4}">
      <dsp:nvSpPr>
        <dsp:cNvPr id="0" name=""/>
        <dsp:cNvSpPr/>
      </dsp:nvSpPr>
      <dsp:spPr>
        <a:xfrm>
          <a:off x="3049" y="1637006"/>
          <a:ext cx="1414253" cy="70712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新鮮公告</a:t>
          </a:r>
          <a:endParaRPr lang="zh-TW" altLang="en-US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" y="1637006"/>
        <a:ext cx="1414253" cy="707126"/>
      </dsp:txXfrm>
    </dsp:sp>
    <dsp:sp modelId="{2EF554FA-65AE-4186-8981-2A6B0E9FBBED}">
      <dsp:nvSpPr>
        <dsp:cNvPr id="0" name=""/>
        <dsp:cNvSpPr/>
      </dsp:nvSpPr>
      <dsp:spPr>
        <a:xfrm>
          <a:off x="1714296" y="1637006"/>
          <a:ext cx="1414253" cy="70712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冷影片</a:t>
          </a:r>
          <a:endParaRPr lang="zh-TW" altLang="en-US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714296" y="1637006"/>
        <a:ext cx="1414253" cy="707126"/>
      </dsp:txXfrm>
    </dsp:sp>
    <dsp:sp modelId="{D33132D2-0DE9-4E4D-9FBC-89CAA2F87113}">
      <dsp:nvSpPr>
        <dsp:cNvPr id="0" name=""/>
        <dsp:cNvSpPr/>
      </dsp:nvSpPr>
      <dsp:spPr>
        <a:xfrm>
          <a:off x="3425543" y="1637006"/>
          <a:ext cx="1414253" cy="70712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凍文章</a:t>
          </a:r>
          <a:endParaRPr lang="zh-TW" altLang="en-US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25543" y="1637006"/>
        <a:ext cx="1414253" cy="707126"/>
      </dsp:txXfrm>
    </dsp:sp>
    <dsp:sp modelId="{6AD984B0-6AF0-4B0C-AF83-BB048EE65AE5}">
      <dsp:nvSpPr>
        <dsp:cNvPr id="0" name=""/>
        <dsp:cNvSpPr/>
      </dsp:nvSpPr>
      <dsp:spPr>
        <a:xfrm>
          <a:off x="5136790" y="1637006"/>
          <a:ext cx="1414253" cy="70712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酷團隊</a:t>
          </a:r>
          <a:endParaRPr lang="zh-TW" altLang="en-US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36790" y="1637006"/>
        <a:ext cx="1414253" cy="707126"/>
      </dsp:txXfrm>
    </dsp:sp>
    <dsp:sp modelId="{9979ABB2-8A8C-4339-A6A9-9856A3B78374}">
      <dsp:nvSpPr>
        <dsp:cNvPr id="0" name=""/>
        <dsp:cNvSpPr/>
      </dsp:nvSpPr>
      <dsp:spPr>
        <a:xfrm>
          <a:off x="6848037" y="1637006"/>
          <a:ext cx="1414253" cy="70712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神秘專區</a:t>
          </a:r>
          <a:endParaRPr lang="zh-TW" altLang="en-US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848037" y="1637006"/>
        <a:ext cx="1414253" cy="707126"/>
      </dsp:txXfrm>
    </dsp:sp>
    <dsp:sp modelId="{E58F5D71-DF24-42E8-9D0B-279336BA6107}">
      <dsp:nvSpPr>
        <dsp:cNvPr id="0" name=""/>
        <dsp:cNvSpPr/>
      </dsp:nvSpPr>
      <dsp:spPr>
        <a:xfrm>
          <a:off x="8559283" y="1637006"/>
          <a:ext cx="1414253" cy="70712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  <a:endParaRPr lang="zh-TW" altLang="en-US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559283" y="1637006"/>
        <a:ext cx="1414253" cy="707126"/>
      </dsp:txXfrm>
    </dsp:sp>
    <dsp:sp modelId="{DC77FF24-D86D-4740-8F44-A7882A8C13CB}">
      <dsp:nvSpPr>
        <dsp:cNvPr id="0" name=""/>
        <dsp:cNvSpPr/>
      </dsp:nvSpPr>
      <dsp:spPr>
        <a:xfrm>
          <a:off x="10270530" y="1637006"/>
          <a:ext cx="1414253" cy="70712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註冊</a:t>
          </a:r>
          <a:endParaRPr lang="zh-TW" altLang="en-US" sz="27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0270530" y="1637006"/>
        <a:ext cx="1414253" cy="707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E288E-EC5F-44CE-8308-4E2BD47A43AA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5EA14-03FE-4D1F-9689-3F3F9FF7A9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167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199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72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662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516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498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22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065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505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45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75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986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82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9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803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5EA14-03FE-4D1F-9689-3F3F9FF7A97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34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12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76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34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60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82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4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429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45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02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3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49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6A3C9-2802-4FD8-9917-6456C788EAF2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0FCA4-C5E6-4E45-8E55-AD2008D944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04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.jp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hyperlink" Target="http://www.free-powerpoint-templates-design.com/free-powerpoint-templates-design" TargetMode="Externa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146264" y="800099"/>
            <a:ext cx="8045736" cy="52916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副標題 2"/>
          <p:cNvSpPr txBox="1">
            <a:spLocks/>
          </p:cNvSpPr>
          <p:nvPr/>
        </p:nvSpPr>
        <p:spPr>
          <a:xfrm>
            <a:off x="8506293" y="5271241"/>
            <a:ext cx="3286085" cy="5729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期末專案企劃</a:t>
            </a:r>
            <a:endParaRPr lang="zh-TW" altLang="en-US" sz="40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55" y="1435575"/>
            <a:ext cx="5072082" cy="338139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8109" r="22401"/>
          <a:stretch/>
        </p:blipFill>
        <p:spPr>
          <a:xfrm>
            <a:off x="0" y="800099"/>
            <a:ext cx="4300973" cy="529167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1742">
            <a:off x="154764" y="783027"/>
            <a:ext cx="3549048" cy="550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橢圓形圖說文字 15"/>
          <p:cNvSpPr/>
          <p:nvPr/>
        </p:nvSpPr>
        <p:spPr>
          <a:xfrm>
            <a:off x="2928552" y="1148427"/>
            <a:ext cx="1171812" cy="766098"/>
          </a:xfrm>
          <a:prstGeom prst="wedgeEllipseCallout">
            <a:avLst>
              <a:gd name="adj1" fmla="val -37303"/>
              <a:gd name="adj2" fmla="val 51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HELLO!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96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37013" y="374442"/>
            <a:ext cx="5244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2369" y="2196534"/>
            <a:ext cx="1152144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多方合作推廣</a:t>
            </a:r>
          </a:p>
          <a:p>
            <a:r>
              <a:rPr lang="en-US" altLang="zh-TW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冷凍</a:t>
            </a:r>
            <a:r>
              <a:rPr lang="en-US" altLang="zh-TW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將進行跨領域合作，吸收多元知識，並增廣此專業的題材，滿足各類型讀者的需求。同時多方宣傳增加網站的曝光率，推廣全民學習理念。</a:t>
            </a:r>
            <a:endParaRPr lang="en-US" altLang="zh-TW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新增英、日、韓文版</a:t>
            </a:r>
            <a:endParaRPr lang="en-US" altLang="zh-TW" sz="28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將網站推廣到全世界，經營範圍從華人地區到歐美甚至日韓，影片也招募翻譯團隊協助上各國語言字幕。</a:t>
            </a:r>
            <a:endParaRPr lang="en-US" altLang="zh-TW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471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2651990312"/>
              </p:ext>
            </p:extLst>
          </p:nvPr>
        </p:nvGraphicFramePr>
        <p:xfrm>
          <a:off x="241569" y="1848198"/>
          <a:ext cx="11687834" cy="2977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4237013" y="374442"/>
            <a:ext cx="5244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221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237013" y="374442"/>
            <a:ext cx="5244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4766" y="1642567"/>
            <a:ext cx="115214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首頁：</a:t>
            </a:r>
            <a:endParaRPr lang="en-US" altLang="zh-TW" sz="22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TW" altLang="en-US" sz="22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每日冷知：每日更新冷知識小品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最冷知識：點閱次數前三名的冷知識文章或影片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最寒分享：前三名最多人分享的冷知識文章或影片。</a:t>
            </a:r>
            <a:endParaRPr lang="en-US" altLang="zh-TW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zh-TW" altLang="en-US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新鮮公告：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內含最新活動資訊，例如：和</a:t>
            </a:r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YOUTUBER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合作影片、推出周邊商品等。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冷影片：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實測冷知識是否為真之影片。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凍文章：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將台灣或國外的冷知識撰寫成文章放置於此。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酷團隊：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團隊成員資訊、聯絡方式、擔當角色。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登入會員：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輸入帳號密碼即可登入。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註冊會員：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E-mail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為帳號註冊會員，</a:t>
            </a:r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E-mail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需要認證才能夠成為會員。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神秘專區：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每個月推出一、兩篇特別影片或文章，僅限會員使用得到的冰塊換取文章</a:t>
            </a:r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或影片觀看權限。</a:t>
            </a:r>
          </a:p>
        </p:txBody>
      </p:sp>
    </p:spTree>
    <p:extLst>
      <p:ext uri="{BB962C8B-B14F-4D97-AF65-F5344CB8AC3E}">
        <p14:creationId xmlns:p14="http://schemas.microsoft.com/office/powerpoint/2010/main" val="33977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237013" y="374442"/>
            <a:ext cx="5244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 </a:t>
            </a:r>
            <a:r>
              <a:rPr lang="en-US" altLang="zh-TW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Case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500429"/>
              </p:ext>
            </p:extLst>
          </p:nvPr>
        </p:nvGraphicFramePr>
        <p:xfrm>
          <a:off x="2021486" y="1996546"/>
          <a:ext cx="8332336" cy="4144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6168">
                  <a:extLst>
                    <a:ext uri="{9D8B030D-6E8A-4147-A177-3AD203B41FA5}">
                      <a16:colId xmlns:a16="http://schemas.microsoft.com/office/drawing/2014/main" val="3075628062"/>
                    </a:ext>
                  </a:extLst>
                </a:gridCol>
                <a:gridCol w="4166168">
                  <a:extLst>
                    <a:ext uri="{9D8B030D-6E8A-4147-A177-3AD203B41FA5}">
                      <a16:colId xmlns:a16="http://schemas.microsoft.com/office/drawing/2014/main" val="2261226874"/>
                    </a:ext>
                  </a:extLst>
                </a:gridCol>
              </a:tblGrid>
              <a:tr h="7616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UC1 </a:t>
                      </a:r>
                      <a:r>
                        <a:rPr lang="zh-TW" altLang="en-US" sz="4000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使用網頁</a:t>
                      </a:r>
                      <a:endParaRPr lang="zh-TW" altLang="en-US" sz="40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UC2</a:t>
                      </a:r>
                      <a:r>
                        <a:rPr lang="zh-TW" altLang="en-US" sz="4000" dirty="0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後臺管理</a:t>
                      </a:r>
                      <a:endParaRPr lang="zh-TW" altLang="en-US" sz="40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942654"/>
                  </a:ext>
                </a:extLst>
              </a:tr>
              <a:tr h="326276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zh-TW" sz="36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36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觀看影片</a:t>
                      </a:r>
                      <a:endParaRPr lang="en-US" altLang="zh-TW" sz="3600" b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36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觀看文章</a:t>
                      </a:r>
                      <a:endParaRPr lang="en-US" altLang="zh-TW" sz="3600" b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36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註冊會員</a:t>
                      </a:r>
                      <a:endParaRPr lang="en-US" altLang="zh-TW" sz="3600" b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36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登出會員</a:t>
                      </a:r>
                      <a:endParaRPr lang="zh-TW" altLang="en-US" sz="3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zh-TW" sz="3600" b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36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新增內容</a:t>
                      </a:r>
                      <a:endParaRPr lang="en-US" altLang="zh-TW" sz="3600" b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36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修改內容</a:t>
                      </a:r>
                      <a:endParaRPr lang="en-US" altLang="zh-TW" sz="3600" b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36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刪除內容</a:t>
                      </a:r>
                      <a:endParaRPr lang="en-US" altLang="zh-TW" sz="3600" b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36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管理會員資料</a:t>
                      </a:r>
                      <a:endParaRPr lang="en-US" altLang="zh-TW" sz="3600" b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zh-TW" altLang="en-US" sz="3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159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34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237013" y="374442"/>
            <a:ext cx="5244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</a:t>
            </a:r>
            <a:r>
              <a:rPr lang="en-US" altLang="zh-TW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frame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77"/>
          <a:stretch/>
        </p:blipFill>
        <p:spPr>
          <a:xfrm>
            <a:off x="522147" y="1482438"/>
            <a:ext cx="2980710" cy="50553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77"/>
          <a:stretch/>
        </p:blipFill>
        <p:spPr>
          <a:xfrm>
            <a:off x="3582675" y="1482438"/>
            <a:ext cx="3004459" cy="509565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13"/>
          <a:stretch/>
        </p:blipFill>
        <p:spPr>
          <a:xfrm>
            <a:off x="6658804" y="1482438"/>
            <a:ext cx="2693534" cy="273756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24" y="3724114"/>
            <a:ext cx="2402899" cy="28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4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644976" y="374442"/>
            <a:ext cx="355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Mock</a:t>
            </a:r>
            <a:r>
              <a:rPr lang="en-US" altLang="zh-TW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2" y="1417943"/>
            <a:ext cx="3720563" cy="51695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186" y="1528604"/>
            <a:ext cx="3086902" cy="34418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817" y="2415185"/>
            <a:ext cx="3941078" cy="25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644976" y="374442"/>
            <a:ext cx="355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Mock</a:t>
            </a:r>
            <a:r>
              <a:rPr lang="en-US" altLang="zh-TW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17" y="2545900"/>
            <a:ext cx="3888432" cy="340093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93" y="1825820"/>
            <a:ext cx="3136010" cy="45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6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644976" y="374442"/>
            <a:ext cx="355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en-US" altLang="zh-TW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-m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37" y="1482438"/>
            <a:ext cx="2477296" cy="48421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54" y="1482438"/>
            <a:ext cx="2547486" cy="51148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99" y="1482438"/>
            <a:ext cx="2837374" cy="48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644976" y="374442"/>
            <a:ext cx="355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en-US" altLang="zh-TW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-m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7" y="1745753"/>
            <a:ext cx="4956614" cy="393392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177" y="1745753"/>
            <a:ext cx="2928630" cy="46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644976" y="374442"/>
            <a:ext cx="355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en-US" altLang="zh-TW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-s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6">
            <a:hlinkClick r:id="rId4"/>
          </p:cNvPr>
          <p:cNvSpPr txBox="1"/>
          <p:nvPr/>
        </p:nvSpPr>
        <p:spPr>
          <a:xfrm>
            <a:off x="1688123" y="7980962"/>
            <a:ext cx="6971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3" y="1391729"/>
            <a:ext cx="830803" cy="52288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828" y="1416633"/>
            <a:ext cx="737110" cy="52288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26" y="1416633"/>
            <a:ext cx="983679" cy="522886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12" y="1354813"/>
            <a:ext cx="1315438" cy="522886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76" y="1391200"/>
            <a:ext cx="1390609" cy="52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65149" y="374442"/>
            <a:ext cx="4501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7" y="2338389"/>
            <a:ext cx="5472118" cy="27360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2918" y="2443162"/>
            <a:ext cx="5244038" cy="25146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915036" y="1642567"/>
            <a:ext cx="596373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3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冷凍庫</a:t>
            </a:r>
            <a:r>
              <a:rPr lang="en-US" altLang="zh-TW" sz="3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zh-TW" sz="3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每天給你冷</a:t>
            </a:r>
            <a:r>
              <a:rPr lang="zh-TW" altLang="zh-TW" sz="3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知識</a:t>
            </a:r>
            <a:endParaRPr lang="en-US" altLang="zh-TW" sz="30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sz="28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zh-TW" sz="2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「有趣」、「科學」的方式，向世界宣揚「知識」的重要性</a:t>
            </a:r>
            <a:r>
              <a:rPr lang="zh-TW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2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sz="22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科學</a:t>
            </a:r>
            <a:r>
              <a:rPr lang="zh-TW" altLang="zh-TW" sz="2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新聞是民眾獲取科學議題的便捷管道，然而，大多數人總因文獻枯燥、冗長而失去對知識探究的熱情。冷凍</a:t>
            </a:r>
            <a:r>
              <a:rPr lang="en-US" altLang="zh-TW" sz="2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zh-TW" sz="2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利用有趣的科學冷知識，讓大家輕鬆愉快的接收新知，間接增加群眾的科學素養，培養科學新聞判斷力。冷凍</a:t>
            </a:r>
            <a:r>
              <a:rPr lang="en-US" altLang="zh-TW" sz="2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zh-TW" sz="2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更結合生活、生態、古文明等元素，滿足世人對資訊的各種需求。是個富含教育意義及知識內容的教學網站。</a:t>
            </a:r>
          </a:p>
        </p:txBody>
      </p:sp>
    </p:spTree>
    <p:extLst>
      <p:ext uri="{BB962C8B-B14F-4D97-AF65-F5344CB8AC3E}">
        <p14:creationId xmlns:p14="http://schemas.microsoft.com/office/powerpoint/2010/main" val="35247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Box 6">
            <a:hlinkClick r:id="rId4"/>
          </p:cNvPr>
          <p:cNvSpPr txBox="1"/>
          <p:nvPr/>
        </p:nvSpPr>
        <p:spPr>
          <a:xfrm>
            <a:off x="1688123" y="7980962"/>
            <a:ext cx="6971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132430" y="2343021"/>
            <a:ext cx="7368833" cy="140143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吉祥物</a:t>
            </a:r>
            <a:r>
              <a:rPr lang="en-US" altLang="zh-TW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4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－過凍鵝</a:t>
            </a:r>
            <a:r>
              <a:rPr lang="en-US" altLang="zh-TW" sz="4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48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Freeguin</a:t>
            </a:r>
            <a:r>
              <a:rPr lang="en-US" altLang="zh-TW" sz="4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4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ko-KR" altLang="en-US" sz="4800" b="1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830474" y="3692036"/>
            <a:ext cx="77768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南極企鵝呆萌、可愛的外觀使人親近，利用諧音增加趣味性，並與網站主題完整相呼應。未來，我們團隊將與其他企業合作，發展聯名商品、相關活動，向外推廣網站內容與理念。</a:t>
            </a:r>
          </a:p>
          <a:p>
            <a:endParaRPr lang="zh-TW" altLang="en-US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7" y="841108"/>
            <a:ext cx="3771252" cy="584544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4476163" y="374442"/>
            <a:ext cx="355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理念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33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Box 6">
            <a:hlinkClick r:id="rId4"/>
          </p:cNvPr>
          <p:cNvSpPr txBox="1"/>
          <p:nvPr/>
        </p:nvSpPr>
        <p:spPr>
          <a:xfrm>
            <a:off x="1688123" y="7980962"/>
            <a:ext cx="6971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132430" y="2343021"/>
            <a:ext cx="7368833" cy="140143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4800" b="1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8837" y="2776850"/>
            <a:ext cx="71580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</a:t>
            </a:r>
            <a:r>
              <a:rPr lang="zh-TW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冷凍</a:t>
            </a:r>
            <a:r>
              <a:rPr lang="en-US" altLang="zh-TW" sz="3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這個名稱以</a:t>
            </a:r>
            <a:r>
              <a:rPr lang="zh-TW" alt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</a:t>
            </a:r>
            <a:r>
              <a:rPr lang="zh-TW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系為主，讓人彷彿處在南極大陸中，而過動鵝的存在更讓人身歷其境，</a:t>
            </a:r>
            <a:r>
              <a:rPr lang="zh-TW" altLang="en-US" sz="3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整體風格簡單</a:t>
            </a:r>
            <a:r>
              <a:rPr lang="zh-TW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卻又不失活潑</a:t>
            </a:r>
            <a:r>
              <a:rPr lang="zh-TW" altLang="en-US" sz="3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US" altLang="zh-TW" sz="34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750" y="1417614"/>
            <a:ext cx="2553347" cy="512666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476163" y="374442"/>
            <a:ext cx="355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理念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28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Box 6">
            <a:hlinkClick r:id="rId4"/>
          </p:cNvPr>
          <p:cNvSpPr txBox="1"/>
          <p:nvPr/>
        </p:nvSpPr>
        <p:spPr>
          <a:xfrm>
            <a:off x="1688123" y="7980962"/>
            <a:ext cx="6971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132430" y="2343021"/>
            <a:ext cx="7368833" cy="140143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4800" b="1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132430" y="2896433"/>
            <a:ext cx="49069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48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185738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064666" y="374442"/>
            <a:ext cx="6679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成員與分工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1" y="1671142"/>
            <a:ext cx="2774944" cy="277494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75" y="1671142"/>
            <a:ext cx="2801205" cy="277494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23" y="1671142"/>
            <a:ext cx="2774944" cy="2774944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46372" y="4634790"/>
            <a:ext cx="2656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110519007</a:t>
            </a:r>
          </a:p>
          <a:p>
            <a:pPr algn="ctr"/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</a:t>
            </a:r>
            <a:r>
              <a:rPr lang="zh-TW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昀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軒</a:t>
            </a:r>
            <a:endParaRPr lang="en-US" altLang="zh-TW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Coding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、企劃、設計</a:t>
            </a:r>
            <a:endParaRPr lang="en-US" altLang="zh-TW" sz="24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55423" y="4634790"/>
            <a:ext cx="2656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110519013</a:t>
            </a:r>
          </a:p>
          <a:p>
            <a:pPr algn="ctr"/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潘佑萱</a:t>
            </a:r>
            <a:endParaRPr lang="en-US" altLang="zh-TW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</a:t>
            </a:r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Coding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、企劃</a:t>
            </a:r>
            <a:endParaRPr lang="en-US" altLang="zh-TW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809196" y="4582534"/>
            <a:ext cx="2656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110519018</a:t>
            </a:r>
          </a:p>
          <a:p>
            <a:pPr algn="ctr"/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李淯萱</a:t>
            </a:r>
            <a:endParaRPr lang="en-US" altLang="zh-TW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Coding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、企劃、</a:t>
            </a:r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endParaRPr lang="en-US" altLang="zh-TW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66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185738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064666" y="374442"/>
            <a:ext cx="6679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緣起及創作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原因</a:t>
            </a:r>
            <a:endParaRPr lang="en-US" altLang="zh-TW" sz="66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51692" y="1715714"/>
            <a:ext cx="115214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目前市面上的教育性網頁大多以文章為主，冷凍庫則以文章和影片並行的方式給予人們知識。</a:t>
            </a:r>
            <a:endParaRPr lang="en-US" altLang="zh-TW" sz="26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6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忙碌的現代人覺得看冗長的文章很花時間，冷凍庫認為讀萬卷書不如行萬里路，將文章中抽象的知識轉化為具體的實測。於是我們直接在影片中實測這些冷知識給大家看，讓大家更好理解這些知識。而透過影片無法詳細的傳達這些冷知識的資訊，於是我們採取兩種方式同時進行的模式，讓人們可以在愉快的氛圍中輕鬆學習。</a:t>
            </a:r>
          </a:p>
          <a:p>
            <a:pPr lvl="1"/>
            <a:endParaRPr lang="zh-TW" altLang="en-US" sz="26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冷凍庫希望以有趣的互動增進人們對知識的渴望，並且營造出一個可愛活潑的氛圍，讓人們能在這樣的環境中輕鬆吸收知識。</a:t>
            </a:r>
          </a:p>
        </p:txBody>
      </p:sp>
    </p:spTree>
    <p:extLst>
      <p:ext uri="{BB962C8B-B14F-4D97-AF65-F5344CB8AC3E}">
        <p14:creationId xmlns:p14="http://schemas.microsoft.com/office/powerpoint/2010/main" val="59523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1231" y="231021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265149" y="374442"/>
            <a:ext cx="4501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1" y="2325269"/>
            <a:ext cx="1853188" cy="25450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418660" y="2604045"/>
            <a:ext cx="69635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JOE </a:t>
            </a:r>
            <a:r>
              <a:rPr lang="zh-TW" altLang="en-US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男性 </a:t>
            </a:r>
            <a:r>
              <a:rPr lang="en-US" altLang="zh-TW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26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　高中生</a:t>
            </a:r>
            <a:endParaRPr lang="en-US" altLang="zh-TW" sz="26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「我想利用課外時間好好充實課本以外的知識，可是網路上的文章都好長看了好想睡，平常上課看的字已經夠多了，有沒有比較輕鬆、有趣的方法呢？」</a:t>
            </a:r>
          </a:p>
        </p:txBody>
      </p:sp>
    </p:spTree>
    <p:extLst>
      <p:ext uri="{BB962C8B-B14F-4D97-AF65-F5344CB8AC3E}">
        <p14:creationId xmlns:p14="http://schemas.microsoft.com/office/powerpoint/2010/main" val="89236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65149" y="374442"/>
            <a:ext cx="4501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81" y="2313172"/>
            <a:ext cx="1865380" cy="261214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362392" y="2604045"/>
            <a:ext cx="69635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Emma </a:t>
            </a:r>
            <a:r>
              <a:rPr lang="zh-TW" altLang="en-US" sz="26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</a:t>
            </a:r>
            <a:r>
              <a:rPr lang="zh-TW" altLang="en-US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 </a:t>
            </a:r>
            <a:r>
              <a:rPr lang="en-US" altLang="zh-TW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　大學生</a:t>
            </a:r>
            <a:endParaRPr lang="en-US" altLang="zh-TW" sz="26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「上課通勤時間超久，在捷運上滑</a:t>
            </a:r>
            <a:r>
              <a:rPr lang="en-US" altLang="zh-TW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</a:t>
            </a:r>
            <a:r>
              <a:rPr lang="en-US" altLang="zh-TW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2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已經滑到膩了，而且上大學後感覺變笨了，真希望有個網頁能夠讓我在通勤時間就能學到新知識、不要變成沒內涵的人。」</a:t>
            </a:r>
          </a:p>
        </p:txBody>
      </p:sp>
    </p:spTree>
    <p:extLst>
      <p:ext uri="{BB962C8B-B14F-4D97-AF65-F5344CB8AC3E}">
        <p14:creationId xmlns:p14="http://schemas.microsoft.com/office/powerpoint/2010/main" val="365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618035" y="374442"/>
            <a:ext cx="5244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色說明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8940" y="2081471"/>
            <a:ext cx="115214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每日冷知識更新</a:t>
            </a:r>
          </a:p>
          <a:p>
            <a:pPr lvl="1"/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俗話說：「不進則退」，想學習新知識，一定得時常鑽研練習。因此，冷凍　</a:t>
            </a:r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利用每日上傳有趣冷知識，建立「每天學一點</a:t>
            </a:r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｣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的概念，無形中培養持之以恆的習慣，同時也增加網頁瀏覽與點擊率。</a:t>
            </a:r>
            <a:endParaRPr lang="en-US" altLang="zh-TW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熱門冷知識排名</a:t>
            </a:r>
          </a:p>
          <a:p>
            <a:pPr lvl="1"/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「溫故知新</a:t>
            </a:r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｣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可說是學習的重點，除了吸收新知外，時常回顧已知舊有知識也很重要。冷凍</a:t>
            </a:r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為此建立兩種排名：</a:t>
            </a:r>
          </a:p>
          <a:p>
            <a:pPr lvl="1"/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I.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最冷知識：依點擊次數排序文章</a:t>
            </a:r>
          </a:p>
          <a:p>
            <a:pPr lvl="1"/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II.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最寒分享：依分享次數排序文章</a:t>
            </a:r>
            <a:endParaRPr lang="en-US" altLang="zh-TW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如此便能讓讀者方便查詢熱門文章，也能時時回味有趣冷知識。</a:t>
            </a:r>
          </a:p>
          <a:p>
            <a:r>
              <a:rPr lang="zh-TW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</a:p>
        </p:txBody>
      </p:sp>
    </p:spTree>
    <p:extLst>
      <p:ext uri="{BB962C8B-B14F-4D97-AF65-F5344CB8AC3E}">
        <p14:creationId xmlns:p14="http://schemas.microsoft.com/office/powerpoint/2010/main" val="2516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18035" y="374442"/>
            <a:ext cx="5244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色說明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8940" y="1589105"/>
            <a:ext cx="1152144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冷知識實測</a:t>
            </a:r>
          </a:p>
          <a:p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除了吸收知識，實驗參與也是學習重要的一環。冷凍</a:t>
            </a:r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特別架設分頁，上　　　　</a:t>
            </a:r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傳實測影片。我們將以使用者回饋和會員投票方式選擇拍攝題材，並實際錄影，　　　</a:t>
            </a:r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破解、證實網路上的冷知識。</a:t>
            </a:r>
            <a:endParaRPr lang="en-US" altLang="zh-TW" sz="22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2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每日任務與解鎖制度</a:t>
            </a:r>
          </a:p>
          <a:p>
            <a:r>
              <a:rPr lang="en-US" altLang="zh-TW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為了使讀者能每天觀看此網站，除了每日更新外，另外增設每日任務的概念。</a:t>
            </a:r>
            <a:r>
              <a:rPr lang="zh-TW" altLang="en-US" sz="2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主要分為兩種：</a:t>
            </a:r>
          </a:p>
          <a:p>
            <a:pPr lvl="2"/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I.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回答問題：觀看指定文章或影片，回答相關問題，答對者可得到冰塊三顆。</a:t>
            </a:r>
          </a:p>
          <a:p>
            <a:pPr lvl="2"/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II.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分享：分享一篇文章或實測影片，完成者即可獲得冰塊一顆。</a:t>
            </a:r>
            <a:endParaRPr lang="en-US" altLang="zh-TW" sz="22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蒐集冰塊又有何用處呢？冷凍</a:t>
            </a:r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每個禮拜會推出一部神秘影片放置在神秘專區中，</a:t>
            </a:r>
            <a:r>
              <a:rPr lang="zh-TW" altLang="en-US" sz="2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這些影片需用冰塊解鎖，讓人同時得到蒐集及學習的樂趣。</a:t>
            </a:r>
          </a:p>
        </p:txBody>
      </p:sp>
    </p:spTree>
    <p:extLst>
      <p:ext uri="{BB962C8B-B14F-4D97-AF65-F5344CB8AC3E}">
        <p14:creationId xmlns:p14="http://schemas.microsoft.com/office/powerpoint/2010/main" val="265201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163" y="214313"/>
            <a:ext cx="11856646" cy="647223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054134" y="374442"/>
            <a:ext cx="5244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</a:t>
            </a:r>
            <a:r>
              <a:rPr lang="zh-TW" alt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9" y="2376054"/>
            <a:ext cx="11147761" cy="295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8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403</Words>
  <Application>Microsoft Office PowerPoint</Application>
  <PresentationFormat>寬螢幕</PresentationFormat>
  <Paragraphs>129</Paragraphs>
  <Slides>22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新細明體</vt:lpstr>
      <vt:lpstr>맑은 고딕</vt:lpstr>
      <vt:lpstr>微軟正黑體</vt:lpstr>
      <vt:lpstr>UD Digi Kyokasho N-B</vt:lpstr>
      <vt:lpstr>Arial</vt:lpstr>
      <vt:lpstr>Calibri Light</vt:lpstr>
      <vt:lpstr>Calibri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吉祥物   －過凍鵝(Freeguin)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淯萱</dc:creator>
  <cp:lastModifiedBy>淯萱</cp:lastModifiedBy>
  <cp:revision>23</cp:revision>
  <dcterms:created xsi:type="dcterms:W3CDTF">2018-01-19T05:28:51Z</dcterms:created>
  <dcterms:modified xsi:type="dcterms:W3CDTF">2018-01-19T08:23:14Z</dcterms:modified>
</cp:coreProperties>
</file>